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6"/>
  </p:notesMasterIdLst>
  <p:handoutMasterIdLst>
    <p:handoutMasterId r:id="rId27"/>
  </p:handoutMasterIdLst>
  <p:sldIdLst>
    <p:sldId id="256" r:id="rId6"/>
    <p:sldId id="288" r:id="rId7"/>
    <p:sldId id="289" r:id="rId8"/>
    <p:sldId id="290" r:id="rId9"/>
    <p:sldId id="291" r:id="rId10"/>
    <p:sldId id="292" r:id="rId11"/>
    <p:sldId id="293" r:id="rId12"/>
    <p:sldId id="590" r:id="rId13"/>
    <p:sldId id="295" r:id="rId14"/>
    <p:sldId id="296" r:id="rId15"/>
    <p:sldId id="594" r:id="rId16"/>
    <p:sldId id="298" r:id="rId17"/>
    <p:sldId id="595" r:id="rId18"/>
    <p:sldId id="300" r:id="rId19"/>
    <p:sldId id="596" r:id="rId20"/>
    <p:sldId id="338" r:id="rId21"/>
    <p:sldId id="597" r:id="rId22"/>
    <p:sldId id="336" r:id="rId23"/>
    <p:sldId id="598" r:id="rId24"/>
    <p:sldId id="285" r:id="rId2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D6CEC-3DCF-41E9-9D9A-F28E17EA1F0D}" v="20" dt="2021-02-01T14:12:32.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792" autoAdjust="0"/>
  </p:normalViewPr>
  <p:slideViewPr>
    <p:cSldViewPr snapToGrid="0">
      <p:cViewPr varScale="1">
        <p:scale>
          <a:sx n="84" d="100"/>
          <a:sy n="84" d="100"/>
        </p:scale>
        <p:origin x="658"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67DD6CEC-3DCF-41E9-9D9A-F28E17EA1F0D}"/>
    <pc:docChg chg="modSld">
      <pc:chgData name="Angela Williams" userId="c47531d6-4d80-4413-808e-638c8822016e" providerId="ADAL" clId="{67DD6CEC-3DCF-41E9-9D9A-F28E17EA1F0D}" dt="2021-02-01T18:01:26.347" v="80" actId="1076"/>
      <pc:docMkLst>
        <pc:docMk/>
      </pc:docMkLst>
      <pc:sldChg chg="modSp mod">
        <pc:chgData name="Angela Williams" userId="c47531d6-4d80-4413-808e-638c8822016e" providerId="ADAL" clId="{67DD6CEC-3DCF-41E9-9D9A-F28E17EA1F0D}" dt="2021-02-01T14:07:00.930" v="1" actId="1076"/>
        <pc:sldMkLst>
          <pc:docMk/>
          <pc:sldMk cId="0" sldId="256"/>
        </pc:sldMkLst>
        <pc:spChg chg="mod">
          <ac:chgData name="Angela Williams" userId="c47531d6-4d80-4413-808e-638c8822016e" providerId="ADAL" clId="{67DD6CEC-3DCF-41E9-9D9A-F28E17EA1F0D}" dt="2021-02-01T14:07:00.930" v="1" actId="1076"/>
          <ac:spMkLst>
            <pc:docMk/>
            <pc:sldMk cId="0" sldId="256"/>
            <ac:spMk id="17411" creationId="{F1879036-5B9B-4C23-8296-9FF572B9927E}"/>
          </ac:spMkLst>
        </pc:spChg>
      </pc:sldChg>
      <pc:sldChg chg="addSp modSp mod">
        <pc:chgData name="Angela Williams" userId="c47531d6-4d80-4413-808e-638c8822016e" providerId="ADAL" clId="{67DD6CEC-3DCF-41E9-9D9A-F28E17EA1F0D}" dt="2021-02-01T14:09:42.765" v="22" actId="1076"/>
        <pc:sldMkLst>
          <pc:docMk/>
          <pc:sldMk cId="0" sldId="288"/>
        </pc:sldMkLst>
        <pc:spChg chg="mod">
          <ac:chgData name="Angela Williams" userId="c47531d6-4d80-4413-808e-638c8822016e" providerId="ADAL" clId="{67DD6CEC-3DCF-41E9-9D9A-F28E17EA1F0D}" dt="2021-02-01T14:09:42.765" v="22" actId="1076"/>
          <ac:spMkLst>
            <pc:docMk/>
            <pc:sldMk cId="0" sldId="288"/>
            <ac:spMk id="2" creationId="{AA85A882-1709-45F3-BF0E-C83A7376F21E}"/>
          </ac:spMkLst>
        </pc:spChg>
        <pc:spChg chg="mod">
          <ac:chgData name="Angela Williams" userId="c47531d6-4d80-4413-808e-638c8822016e" providerId="ADAL" clId="{67DD6CEC-3DCF-41E9-9D9A-F28E17EA1F0D}" dt="2021-02-01T14:09:30.041" v="20" actId="1076"/>
          <ac:spMkLst>
            <pc:docMk/>
            <pc:sldMk cId="0" sldId="288"/>
            <ac:spMk id="4" creationId="{957F2E42-E02B-4D87-BDE4-6237AAC800A6}"/>
          </ac:spMkLst>
        </pc:spChg>
        <pc:spChg chg="add mod">
          <ac:chgData name="Angela Williams" userId="c47531d6-4d80-4413-808e-638c8822016e" providerId="ADAL" clId="{67DD6CEC-3DCF-41E9-9D9A-F28E17EA1F0D}" dt="2021-02-01T14:09:23.934" v="19"/>
          <ac:spMkLst>
            <pc:docMk/>
            <pc:sldMk cId="0" sldId="288"/>
            <ac:spMk id="5" creationId="{7EFDDF78-5D48-441F-9B82-7414396F1D19}"/>
          </ac:spMkLst>
        </pc:spChg>
      </pc:sldChg>
      <pc:sldChg chg="addSp modSp mod">
        <pc:chgData name="Angela Williams" userId="c47531d6-4d80-4413-808e-638c8822016e" providerId="ADAL" clId="{67DD6CEC-3DCF-41E9-9D9A-F28E17EA1F0D}" dt="2021-02-01T14:10:01.066" v="24" actId="1076"/>
        <pc:sldMkLst>
          <pc:docMk/>
          <pc:sldMk cId="960643616" sldId="289"/>
        </pc:sldMkLst>
        <pc:spChg chg="mod">
          <ac:chgData name="Angela Williams" userId="c47531d6-4d80-4413-808e-638c8822016e" providerId="ADAL" clId="{67DD6CEC-3DCF-41E9-9D9A-F28E17EA1F0D}" dt="2021-02-01T14:10:01.066" v="24" actId="1076"/>
          <ac:spMkLst>
            <pc:docMk/>
            <pc:sldMk cId="960643616" sldId="289"/>
            <ac:spMk id="2" creationId="{ACE8BAF3-9395-4C3B-B4AD-CB4E18348F72}"/>
          </ac:spMkLst>
        </pc:spChg>
        <pc:spChg chg="add mod">
          <ac:chgData name="Angela Williams" userId="c47531d6-4d80-4413-808e-638c8822016e" providerId="ADAL" clId="{67DD6CEC-3DCF-41E9-9D9A-F28E17EA1F0D}" dt="2021-02-01T14:09:16.423" v="18"/>
          <ac:spMkLst>
            <pc:docMk/>
            <pc:sldMk cId="960643616" sldId="289"/>
            <ac:spMk id="5" creationId="{91AA4668-F28D-4267-90D1-A0E395A8573B}"/>
          </ac:spMkLst>
        </pc:spChg>
      </pc:sldChg>
      <pc:sldChg chg="addSp modSp mod">
        <pc:chgData name="Angela Williams" userId="c47531d6-4d80-4413-808e-638c8822016e" providerId="ADAL" clId="{67DD6CEC-3DCF-41E9-9D9A-F28E17EA1F0D}" dt="2021-02-01T14:10:21.170" v="27" actId="20577"/>
        <pc:sldMkLst>
          <pc:docMk/>
          <pc:sldMk cId="1401152170" sldId="290"/>
        </pc:sldMkLst>
        <pc:spChg chg="mod">
          <ac:chgData name="Angela Williams" userId="c47531d6-4d80-4413-808e-638c8822016e" providerId="ADAL" clId="{67DD6CEC-3DCF-41E9-9D9A-F28E17EA1F0D}" dt="2021-02-01T14:10:21.170" v="27" actId="20577"/>
          <ac:spMkLst>
            <pc:docMk/>
            <pc:sldMk cId="1401152170" sldId="290"/>
            <ac:spMk id="2" creationId="{39EF9707-DB2B-4359-A62A-0648FA9BD6DB}"/>
          </ac:spMkLst>
        </pc:spChg>
        <pc:spChg chg="add mod">
          <ac:chgData name="Angela Williams" userId="c47531d6-4d80-4413-808e-638c8822016e" providerId="ADAL" clId="{67DD6CEC-3DCF-41E9-9D9A-F28E17EA1F0D}" dt="2021-02-01T14:09:09.708" v="17"/>
          <ac:spMkLst>
            <pc:docMk/>
            <pc:sldMk cId="1401152170" sldId="290"/>
            <ac:spMk id="5" creationId="{C58CD125-A551-4697-8C67-C953554E13E7}"/>
          </ac:spMkLst>
        </pc:spChg>
      </pc:sldChg>
      <pc:sldChg chg="addSp modSp mod">
        <pc:chgData name="Angela Williams" userId="c47531d6-4d80-4413-808e-638c8822016e" providerId="ADAL" clId="{67DD6CEC-3DCF-41E9-9D9A-F28E17EA1F0D}" dt="2021-02-01T14:10:51.203" v="30" actId="20577"/>
        <pc:sldMkLst>
          <pc:docMk/>
          <pc:sldMk cId="1938135090" sldId="291"/>
        </pc:sldMkLst>
        <pc:spChg chg="mod">
          <ac:chgData name="Angela Williams" userId="c47531d6-4d80-4413-808e-638c8822016e" providerId="ADAL" clId="{67DD6CEC-3DCF-41E9-9D9A-F28E17EA1F0D}" dt="2021-02-01T14:10:51.203" v="30" actId="20577"/>
          <ac:spMkLst>
            <pc:docMk/>
            <pc:sldMk cId="1938135090" sldId="291"/>
            <ac:spMk id="2" creationId="{29C8841E-6129-46D4-A769-934D74A6A9AC}"/>
          </ac:spMkLst>
        </pc:spChg>
        <pc:spChg chg="add mod">
          <ac:chgData name="Angela Williams" userId="c47531d6-4d80-4413-808e-638c8822016e" providerId="ADAL" clId="{67DD6CEC-3DCF-41E9-9D9A-F28E17EA1F0D}" dt="2021-02-01T14:09:04.874" v="16"/>
          <ac:spMkLst>
            <pc:docMk/>
            <pc:sldMk cId="1938135090" sldId="291"/>
            <ac:spMk id="5" creationId="{6DCAEBEE-246E-44B6-A126-4F3CADD58A17}"/>
          </ac:spMkLst>
        </pc:spChg>
      </pc:sldChg>
      <pc:sldChg chg="addSp modSp mod">
        <pc:chgData name="Angela Williams" userId="c47531d6-4d80-4413-808e-638c8822016e" providerId="ADAL" clId="{67DD6CEC-3DCF-41E9-9D9A-F28E17EA1F0D}" dt="2021-02-01T14:11:23.855" v="33" actId="1076"/>
        <pc:sldMkLst>
          <pc:docMk/>
          <pc:sldMk cId="3627064654" sldId="292"/>
        </pc:sldMkLst>
        <pc:spChg chg="mod">
          <ac:chgData name="Angela Williams" userId="c47531d6-4d80-4413-808e-638c8822016e" providerId="ADAL" clId="{67DD6CEC-3DCF-41E9-9D9A-F28E17EA1F0D}" dt="2021-02-01T14:11:23.855" v="33" actId="1076"/>
          <ac:spMkLst>
            <pc:docMk/>
            <pc:sldMk cId="3627064654" sldId="292"/>
            <ac:spMk id="2" creationId="{FE2E7D4B-5EFF-485B-BDA8-EA22CBBE15AF}"/>
          </ac:spMkLst>
        </pc:spChg>
        <pc:spChg chg="add mod">
          <ac:chgData name="Angela Williams" userId="c47531d6-4d80-4413-808e-638c8822016e" providerId="ADAL" clId="{67DD6CEC-3DCF-41E9-9D9A-F28E17EA1F0D}" dt="2021-02-01T14:08:59.469" v="15"/>
          <ac:spMkLst>
            <pc:docMk/>
            <pc:sldMk cId="3627064654" sldId="292"/>
            <ac:spMk id="5" creationId="{BE04A2BE-3BE2-4193-AAD9-222CC596D39C}"/>
          </ac:spMkLst>
        </pc:spChg>
      </pc:sldChg>
      <pc:sldChg chg="addSp modSp mod">
        <pc:chgData name="Angela Williams" userId="c47531d6-4d80-4413-808e-638c8822016e" providerId="ADAL" clId="{67DD6CEC-3DCF-41E9-9D9A-F28E17EA1F0D}" dt="2021-02-01T14:11:41.717" v="35" actId="1076"/>
        <pc:sldMkLst>
          <pc:docMk/>
          <pc:sldMk cId="3961973695" sldId="293"/>
        </pc:sldMkLst>
        <pc:spChg chg="mod">
          <ac:chgData name="Angela Williams" userId="c47531d6-4d80-4413-808e-638c8822016e" providerId="ADAL" clId="{67DD6CEC-3DCF-41E9-9D9A-F28E17EA1F0D}" dt="2021-02-01T14:11:41.717" v="35" actId="1076"/>
          <ac:spMkLst>
            <pc:docMk/>
            <pc:sldMk cId="3961973695" sldId="293"/>
            <ac:spMk id="2" creationId="{EAD94DF3-0643-42A9-839C-44ABF1F103B6}"/>
          </ac:spMkLst>
        </pc:spChg>
        <pc:spChg chg="add mod">
          <ac:chgData name="Angela Williams" userId="c47531d6-4d80-4413-808e-638c8822016e" providerId="ADAL" clId="{67DD6CEC-3DCF-41E9-9D9A-F28E17EA1F0D}" dt="2021-02-01T14:08:53.642" v="14"/>
          <ac:spMkLst>
            <pc:docMk/>
            <pc:sldMk cId="3961973695" sldId="293"/>
            <ac:spMk id="5" creationId="{2D2D9EBC-4112-4369-80DD-52CD913E2377}"/>
          </ac:spMkLst>
        </pc:spChg>
      </pc:sldChg>
      <pc:sldChg chg="addSp modSp">
        <pc:chgData name="Angela Williams" userId="c47531d6-4d80-4413-808e-638c8822016e" providerId="ADAL" clId="{67DD6CEC-3DCF-41E9-9D9A-F28E17EA1F0D}" dt="2021-02-01T14:08:48.824" v="13"/>
        <pc:sldMkLst>
          <pc:docMk/>
          <pc:sldMk cId="122469559" sldId="295"/>
        </pc:sldMkLst>
        <pc:spChg chg="add mod">
          <ac:chgData name="Angela Williams" userId="c47531d6-4d80-4413-808e-638c8822016e" providerId="ADAL" clId="{67DD6CEC-3DCF-41E9-9D9A-F28E17EA1F0D}" dt="2021-02-01T14:08:48.824" v="13"/>
          <ac:spMkLst>
            <pc:docMk/>
            <pc:sldMk cId="122469559" sldId="295"/>
            <ac:spMk id="5" creationId="{9A74D9FA-8A34-4AE1-8254-6F9C83D9B688}"/>
          </ac:spMkLst>
        </pc:spChg>
      </pc:sldChg>
      <pc:sldChg chg="addSp modSp mod">
        <pc:chgData name="Angela Williams" userId="c47531d6-4d80-4413-808e-638c8822016e" providerId="ADAL" clId="{67DD6CEC-3DCF-41E9-9D9A-F28E17EA1F0D}" dt="2021-02-01T14:12:37.712" v="38" actId="1076"/>
        <pc:sldMkLst>
          <pc:docMk/>
          <pc:sldMk cId="70868340" sldId="296"/>
        </pc:sldMkLst>
        <pc:spChg chg="mod">
          <ac:chgData name="Angela Williams" userId="c47531d6-4d80-4413-808e-638c8822016e" providerId="ADAL" clId="{67DD6CEC-3DCF-41E9-9D9A-F28E17EA1F0D}" dt="2021-02-01T14:12:32.968" v="37" actId="1076"/>
          <ac:spMkLst>
            <pc:docMk/>
            <pc:sldMk cId="70868340" sldId="296"/>
            <ac:spMk id="2" creationId="{D2EE31C9-DAEC-45E7-90D3-3343A6EBA152}"/>
          </ac:spMkLst>
        </pc:spChg>
        <pc:spChg chg="mod">
          <ac:chgData name="Angela Williams" userId="c47531d6-4d80-4413-808e-638c8822016e" providerId="ADAL" clId="{67DD6CEC-3DCF-41E9-9D9A-F28E17EA1F0D}" dt="2021-02-01T14:12:37.712" v="38" actId="1076"/>
          <ac:spMkLst>
            <pc:docMk/>
            <pc:sldMk cId="70868340" sldId="296"/>
            <ac:spMk id="4" creationId="{957F2E42-E02B-4D87-BDE4-6237AAC800A6}"/>
          </ac:spMkLst>
        </pc:spChg>
        <pc:spChg chg="add mod">
          <ac:chgData name="Angela Williams" userId="c47531d6-4d80-4413-808e-638c8822016e" providerId="ADAL" clId="{67DD6CEC-3DCF-41E9-9D9A-F28E17EA1F0D}" dt="2021-02-01T14:08:36.838" v="11"/>
          <ac:spMkLst>
            <pc:docMk/>
            <pc:sldMk cId="70868340" sldId="296"/>
            <ac:spMk id="5" creationId="{8DC0169D-040D-4807-96BF-393C63843190}"/>
          </ac:spMkLst>
        </pc:spChg>
      </pc:sldChg>
      <pc:sldChg chg="addSp modSp mod">
        <pc:chgData name="Angela Williams" userId="c47531d6-4d80-4413-808e-638c8822016e" providerId="ADAL" clId="{67DD6CEC-3DCF-41E9-9D9A-F28E17EA1F0D}" dt="2021-02-01T14:14:46.720" v="63" actId="1076"/>
        <pc:sldMkLst>
          <pc:docMk/>
          <pc:sldMk cId="1298062103" sldId="298"/>
        </pc:sldMkLst>
        <pc:spChg chg="mod">
          <ac:chgData name="Angela Williams" userId="c47531d6-4d80-4413-808e-638c8822016e" providerId="ADAL" clId="{67DD6CEC-3DCF-41E9-9D9A-F28E17EA1F0D}" dt="2021-02-01T14:14:46.720" v="63" actId="1076"/>
          <ac:spMkLst>
            <pc:docMk/>
            <pc:sldMk cId="1298062103" sldId="298"/>
            <ac:spMk id="2" creationId="{6202C7BA-04A7-4C3E-81F1-04D154ADBFE1}"/>
          </ac:spMkLst>
        </pc:spChg>
        <pc:spChg chg="add mod">
          <ac:chgData name="Angela Williams" userId="c47531d6-4d80-4413-808e-638c8822016e" providerId="ADAL" clId="{67DD6CEC-3DCF-41E9-9D9A-F28E17EA1F0D}" dt="2021-02-01T14:08:25.702" v="9"/>
          <ac:spMkLst>
            <pc:docMk/>
            <pc:sldMk cId="1298062103" sldId="298"/>
            <ac:spMk id="5" creationId="{041A7681-9A26-447D-80E0-C63BC5284D02}"/>
          </ac:spMkLst>
        </pc:spChg>
      </pc:sldChg>
      <pc:sldChg chg="addSp modSp mod">
        <pc:chgData name="Angela Williams" userId="c47531d6-4d80-4413-808e-638c8822016e" providerId="ADAL" clId="{67DD6CEC-3DCF-41E9-9D9A-F28E17EA1F0D}" dt="2021-02-01T14:15:15.917" v="66" actId="1076"/>
        <pc:sldMkLst>
          <pc:docMk/>
          <pc:sldMk cId="1251439967" sldId="300"/>
        </pc:sldMkLst>
        <pc:spChg chg="mod">
          <ac:chgData name="Angela Williams" userId="c47531d6-4d80-4413-808e-638c8822016e" providerId="ADAL" clId="{67DD6CEC-3DCF-41E9-9D9A-F28E17EA1F0D}" dt="2021-02-01T14:15:11.964" v="65" actId="1076"/>
          <ac:spMkLst>
            <pc:docMk/>
            <pc:sldMk cId="1251439967" sldId="300"/>
            <ac:spMk id="2" creationId="{DECAA062-71BD-4DCF-BA4B-9702A980537B}"/>
          </ac:spMkLst>
        </pc:spChg>
        <pc:spChg chg="mod">
          <ac:chgData name="Angela Williams" userId="c47531d6-4d80-4413-808e-638c8822016e" providerId="ADAL" clId="{67DD6CEC-3DCF-41E9-9D9A-F28E17EA1F0D}" dt="2021-02-01T14:15:15.917" v="66" actId="1076"/>
          <ac:spMkLst>
            <pc:docMk/>
            <pc:sldMk cId="1251439967" sldId="300"/>
            <ac:spMk id="4" creationId="{957F2E42-E02B-4D87-BDE4-6237AAC800A6}"/>
          </ac:spMkLst>
        </pc:spChg>
        <pc:spChg chg="add mod">
          <ac:chgData name="Angela Williams" userId="c47531d6-4d80-4413-808e-638c8822016e" providerId="ADAL" clId="{67DD6CEC-3DCF-41E9-9D9A-F28E17EA1F0D}" dt="2021-02-01T14:08:13.228" v="7"/>
          <ac:spMkLst>
            <pc:docMk/>
            <pc:sldMk cId="1251439967" sldId="300"/>
            <ac:spMk id="5" creationId="{B92B132E-0492-494B-8E9A-CBFA92CC28E3}"/>
          </ac:spMkLst>
        </pc:spChg>
      </pc:sldChg>
      <pc:sldChg chg="addSp modSp mod">
        <pc:chgData name="Angela Williams" userId="c47531d6-4d80-4413-808e-638c8822016e" providerId="ADAL" clId="{67DD6CEC-3DCF-41E9-9D9A-F28E17EA1F0D}" dt="2021-02-01T18:01:26.347" v="80" actId="1076"/>
        <pc:sldMkLst>
          <pc:docMk/>
          <pc:sldMk cId="2812583433" sldId="336"/>
        </pc:sldMkLst>
        <pc:spChg chg="mod">
          <ac:chgData name="Angela Williams" userId="c47531d6-4d80-4413-808e-638c8822016e" providerId="ADAL" clId="{67DD6CEC-3DCF-41E9-9D9A-F28E17EA1F0D}" dt="2021-02-01T18:01:26.347" v="80" actId="1076"/>
          <ac:spMkLst>
            <pc:docMk/>
            <pc:sldMk cId="2812583433" sldId="336"/>
            <ac:spMk id="2" creationId="{DECAA062-71BD-4DCF-BA4B-9702A980537B}"/>
          </ac:spMkLst>
        </pc:spChg>
        <pc:spChg chg="add mod">
          <ac:chgData name="Angela Williams" userId="c47531d6-4d80-4413-808e-638c8822016e" providerId="ADAL" clId="{67DD6CEC-3DCF-41E9-9D9A-F28E17EA1F0D}" dt="2021-02-01T14:07:47.470" v="3"/>
          <ac:spMkLst>
            <pc:docMk/>
            <pc:sldMk cId="2812583433" sldId="336"/>
            <ac:spMk id="5" creationId="{33035E25-45D5-44E5-8661-D70F143270F9}"/>
          </ac:spMkLst>
        </pc:spChg>
      </pc:sldChg>
      <pc:sldChg chg="addSp modSp mod">
        <pc:chgData name="Angela Williams" userId="c47531d6-4d80-4413-808e-638c8822016e" providerId="ADAL" clId="{67DD6CEC-3DCF-41E9-9D9A-F28E17EA1F0D}" dt="2021-02-01T17:58:45.334" v="68" actId="1076"/>
        <pc:sldMkLst>
          <pc:docMk/>
          <pc:sldMk cId="847294151" sldId="338"/>
        </pc:sldMkLst>
        <pc:spChg chg="mod">
          <ac:chgData name="Angela Williams" userId="c47531d6-4d80-4413-808e-638c8822016e" providerId="ADAL" clId="{67DD6CEC-3DCF-41E9-9D9A-F28E17EA1F0D}" dt="2021-02-01T17:58:45.334" v="68" actId="1076"/>
          <ac:spMkLst>
            <pc:docMk/>
            <pc:sldMk cId="847294151" sldId="338"/>
            <ac:spMk id="2" creationId="{DECAA062-71BD-4DCF-BA4B-9702A980537B}"/>
          </ac:spMkLst>
        </pc:spChg>
        <pc:spChg chg="add mod">
          <ac:chgData name="Angela Williams" userId="c47531d6-4d80-4413-808e-638c8822016e" providerId="ADAL" clId="{67DD6CEC-3DCF-41E9-9D9A-F28E17EA1F0D}" dt="2021-02-01T14:08:00.080" v="5"/>
          <ac:spMkLst>
            <pc:docMk/>
            <pc:sldMk cId="847294151" sldId="338"/>
            <ac:spMk id="5" creationId="{5AF42EC1-06FC-466B-9341-C4046F0E6129}"/>
          </ac:spMkLst>
        </pc:spChg>
      </pc:sldChg>
      <pc:sldChg chg="addSp modSp">
        <pc:chgData name="Angela Williams" userId="c47531d6-4d80-4413-808e-638c8822016e" providerId="ADAL" clId="{67DD6CEC-3DCF-41E9-9D9A-F28E17EA1F0D}" dt="2021-02-01T14:08:41.718" v="12"/>
        <pc:sldMkLst>
          <pc:docMk/>
          <pc:sldMk cId="0" sldId="590"/>
        </pc:sldMkLst>
        <pc:spChg chg="add mod">
          <ac:chgData name="Angela Williams" userId="c47531d6-4d80-4413-808e-638c8822016e" providerId="ADAL" clId="{67DD6CEC-3DCF-41E9-9D9A-F28E17EA1F0D}" dt="2021-02-01T14:08:41.718" v="12"/>
          <ac:spMkLst>
            <pc:docMk/>
            <pc:sldMk cId="0" sldId="590"/>
            <ac:spMk id="23" creationId="{4406B4DD-11DD-4192-9060-40ED17CD7234}"/>
          </ac:spMkLst>
        </pc:spChg>
      </pc:sldChg>
      <pc:sldChg chg="addSp modSp mod">
        <pc:chgData name="Angela Williams" userId="c47531d6-4d80-4413-808e-638c8822016e" providerId="ADAL" clId="{67DD6CEC-3DCF-41E9-9D9A-F28E17EA1F0D}" dt="2021-02-01T14:14:12.640" v="58" actId="1076"/>
        <pc:sldMkLst>
          <pc:docMk/>
          <pc:sldMk cId="0" sldId="594"/>
        </pc:sldMkLst>
        <pc:spChg chg="mod">
          <ac:chgData name="Angela Williams" userId="c47531d6-4d80-4413-808e-638c8822016e" providerId="ADAL" clId="{67DD6CEC-3DCF-41E9-9D9A-F28E17EA1F0D}" dt="2021-02-01T14:13:23.951" v="47" actId="1076"/>
          <ac:spMkLst>
            <pc:docMk/>
            <pc:sldMk cId="0" sldId="594"/>
            <ac:spMk id="5" creationId="{070FC6F3-606E-4A06-816A-7799C1866D3B}"/>
          </ac:spMkLst>
        </pc:spChg>
        <pc:spChg chg="mod">
          <ac:chgData name="Angela Williams" userId="c47531d6-4d80-4413-808e-638c8822016e" providerId="ADAL" clId="{67DD6CEC-3DCF-41E9-9D9A-F28E17EA1F0D}" dt="2021-02-01T14:13:34.211" v="50" actId="1076"/>
          <ac:spMkLst>
            <pc:docMk/>
            <pc:sldMk cId="0" sldId="594"/>
            <ac:spMk id="6" creationId="{5E41E205-A23E-4A15-9FA6-F7A2A4C066A1}"/>
          </ac:spMkLst>
        </pc:spChg>
        <pc:spChg chg="mod">
          <ac:chgData name="Angela Williams" userId="c47531d6-4d80-4413-808e-638c8822016e" providerId="ADAL" clId="{67DD6CEC-3DCF-41E9-9D9A-F28E17EA1F0D}" dt="2021-02-01T14:14:12.640" v="58" actId="1076"/>
          <ac:spMkLst>
            <pc:docMk/>
            <pc:sldMk cId="0" sldId="594"/>
            <ac:spMk id="7" creationId="{65F20EF1-0D3E-47A2-980B-B2AB5A4D6687}"/>
          </ac:spMkLst>
        </pc:spChg>
        <pc:spChg chg="mod">
          <ac:chgData name="Angela Williams" userId="c47531d6-4d80-4413-808e-638c8822016e" providerId="ADAL" clId="{67DD6CEC-3DCF-41E9-9D9A-F28E17EA1F0D}" dt="2021-02-01T14:13:13.241" v="44" actId="1076"/>
          <ac:spMkLst>
            <pc:docMk/>
            <pc:sldMk cId="0" sldId="594"/>
            <ac:spMk id="11" creationId="{CB921910-C165-40E1-BA8E-FF8F3983DA3A}"/>
          </ac:spMkLst>
        </pc:spChg>
        <pc:spChg chg="add mod">
          <ac:chgData name="Angela Williams" userId="c47531d6-4d80-4413-808e-638c8822016e" providerId="ADAL" clId="{67DD6CEC-3DCF-41E9-9D9A-F28E17EA1F0D}" dt="2021-02-01T14:08:31.338" v="10"/>
          <ac:spMkLst>
            <pc:docMk/>
            <pc:sldMk cId="0" sldId="594"/>
            <ac:spMk id="12" creationId="{0F689F30-FDAE-4C5B-BD15-7DA2A63660A7}"/>
          </ac:spMkLst>
        </pc:spChg>
        <pc:spChg chg="mod">
          <ac:chgData name="Angela Williams" userId="c47531d6-4d80-4413-808e-638c8822016e" providerId="ADAL" clId="{67DD6CEC-3DCF-41E9-9D9A-F28E17EA1F0D}" dt="2021-02-01T14:13:51.439" v="54" actId="14100"/>
          <ac:spMkLst>
            <pc:docMk/>
            <pc:sldMk cId="0" sldId="594"/>
            <ac:spMk id="29698" creationId="{B7AA0697-34C8-4BD1-A3DA-0D1106086F04}"/>
          </ac:spMkLst>
        </pc:spChg>
        <pc:spChg chg="mod">
          <ac:chgData name="Angela Williams" userId="c47531d6-4d80-4413-808e-638c8822016e" providerId="ADAL" clId="{67DD6CEC-3DCF-41E9-9D9A-F28E17EA1F0D}" dt="2021-02-01T14:13:58.588" v="55" actId="1076"/>
          <ac:spMkLst>
            <pc:docMk/>
            <pc:sldMk cId="0" sldId="594"/>
            <ac:spMk id="29699" creationId="{F8844B5B-5136-4D33-B9A1-A5269860D440}"/>
          </ac:spMkLst>
        </pc:spChg>
        <pc:grpChg chg="mod">
          <ac:chgData name="Angela Williams" userId="c47531d6-4d80-4413-808e-638c8822016e" providerId="ADAL" clId="{67DD6CEC-3DCF-41E9-9D9A-F28E17EA1F0D}" dt="2021-02-01T14:14:06.488" v="57" actId="1076"/>
          <ac:grpSpMkLst>
            <pc:docMk/>
            <pc:sldMk cId="0" sldId="594"/>
            <ac:grpSpMk id="8" creationId="{75BFAA07-47A4-4BF7-81FD-A42484437576}"/>
          </ac:grpSpMkLst>
        </pc:grpChg>
      </pc:sldChg>
      <pc:sldChg chg="addSp modSp">
        <pc:chgData name="Angela Williams" userId="c47531d6-4d80-4413-808e-638c8822016e" providerId="ADAL" clId="{67DD6CEC-3DCF-41E9-9D9A-F28E17EA1F0D}" dt="2021-02-01T14:08:18.581" v="8"/>
        <pc:sldMkLst>
          <pc:docMk/>
          <pc:sldMk cId="0" sldId="595"/>
        </pc:sldMkLst>
        <pc:spChg chg="add mod">
          <ac:chgData name="Angela Williams" userId="c47531d6-4d80-4413-808e-638c8822016e" providerId="ADAL" clId="{67DD6CEC-3DCF-41E9-9D9A-F28E17EA1F0D}" dt="2021-02-01T14:08:18.581" v="8"/>
          <ac:spMkLst>
            <pc:docMk/>
            <pc:sldMk cId="0" sldId="595"/>
            <ac:spMk id="16" creationId="{0C5F4362-6D69-42E2-808D-B2EF6B2DDFE7}"/>
          </ac:spMkLst>
        </pc:spChg>
      </pc:sldChg>
      <pc:sldChg chg="addSp modSp">
        <pc:chgData name="Angela Williams" userId="c47531d6-4d80-4413-808e-638c8822016e" providerId="ADAL" clId="{67DD6CEC-3DCF-41E9-9D9A-F28E17EA1F0D}" dt="2021-02-01T14:08:07.621" v="6"/>
        <pc:sldMkLst>
          <pc:docMk/>
          <pc:sldMk cId="0" sldId="596"/>
        </pc:sldMkLst>
        <pc:spChg chg="add mod">
          <ac:chgData name="Angela Williams" userId="c47531d6-4d80-4413-808e-638c8822016e" providerId="ADAL" clId="{67DD6CEC-3DCF-41E9-9D9A-F28E17EA1F0D}" dt="2021-02-01T14:08:07.621" v="6"/>
          <ac:spMkLst>
            <pc:docMk/>
            <pc:sldMk cId="0" sldId="596"/>
            <ac:spMk id="16" creationId="{06D508A0-CCF4-40ED-9EF6-B0CCCB58D537}"/>
          </ac:spMkLst>
        </pc:spChg>
      </pc:sldChg>
      <pc:sldChg chg="addSp modSp mod">
        <pc:chgData name="Angela Williams" userId="c47531d6-4d80-4413-808e-638c8822016e" providerId="ADAL" clId="{67DD6CEC-3DCF-41E9-9D9A-F28E17EA1F0D}" dt="2021-02-01T17:59:57.547" v="78" actId="1076"/>
        <pc:sldMkLst>
          <pc:docMk/>
          <pc:sldMk cId="0" sldId="597"/>
        </pc:sldMkLst>
        <pc:spChg chg="mod">
          <ac:chgData name="Angela Williams" userId="c47531d6-4d80-4413-808e-638c8822016e" providerId="ADAL" clId="{67DD6CEC-3DCF-41E9-9D9A-F28E17EA1F0D}" dt="2021-02-01T17:59:28.616" v="73" actId="1076"/>
          <ac:spMkLst>
            <pc:docMk/>
            <pc:sldMk cId="0" sldId="597"/>
            <ac:spMk id="5" creationId="{8C975C5A-BF68-4033-8C95-BB896377F7FD}"/>
          </ac:spMkLst>
        </pc:spChg>
        <pc:spChg chg="mod">
          <ac:chgData name="Angela Williams" userId="c47531d6-4d80-4413-808e-638c8822016e" providerId="ADAL" clId="{67DD6CEC-3DCF-41E9-9D9A-F28E17EA1F0D}" dt="2021-02-01T17:59:41.541" v="75" actId="1076"/>
          <ac:spMkLst>
            <pc:docMk/>
            <pc:sldMk cId="0" sldId="597"/>
            <ac:spMk id="6" creationId="{E5B8339C-6798-474A-8E01-6AAABDD1BC2D}"/>
          </ac:spMkLst>
        </pc:spChg>
        <pc:spChg chg="mod">
          <ac:chgData name="Angela Williams" userId="c47531d6-4d80-4413-808e-638c8822016e" providerId="ADAL" clId="{67DD6CEC-3DCF-41E9-9D9A-F28E17EA1F0D}" dt="2021-02-01T17:59:02.826" v="69" actId="1076"/>
          <ac:spMkLst>
            <pc:docMk/>
            <pc:sldMk cId="0" sldId="597"/>
            <ac:spMk id="7" creationId="{E9FBB610-EF04-4F77-889C-A2722CF10078}"/>
          </ac:spMkLst>
        </pc:spChg>
        <pc:spChg chg="mod">
          <ac:chgData name="Angela Williams" userId="c47531d6-4d80-4413-808e-638c8822016e" providerId="ADAL" clId="{67DD6CEC-3DCF-41E9-9D9A-F28E17EA1F0D}" dt="2021-02-01T17:59:18.109" v="71" actId="1076"/>
          <ac:spMkLst>
            <pc:docMk/>
            <pc:sldMk cId="0" sldId="597"/>
            <ac:spMk id="8" creationId="{D7BAE532-E78E-4587-BB4D-D310B1594494}"/>
          </ac:spMkLst>
        </pc:spChg>
        <pc:spChg chg="mod">
          <ac:chgData name="Angela Williams" userId="c47531d6-4d80-4413-808e-638c8822016e" providerId="ADAL" clId="{67DD6CEC-3DCF-41E9-9D9A-F28E17EA1F0D}" dt="2021-02-01T17:59:36.287" v="74" actId="1076"/>
          <ac:spMkLst>
            <pc:docMk/>
            <pc:sldMk cId="0" sldId="597"/>
            <ac:spMk id="15" creationId="{F1CB6F27-F6AE-4FBA-A03F-33194BE6E5AE}"/>
          </ac:spMkLst>
        </pc:spChg>
        <pc:spChg chg="add mod">
          <ac:chgData name="Angela Williams" userId="c47531d6-4d80-4413-808e-638c8822016e" providerId="ADAL" clId="{67DD6CEC-3DCF-41E9-9D9A-F28E17EA1F0D}" dt="2021-02-01T14:07:55.017" v="4"/>
          <ac:spMkLst>
            <pc:docMk/>
            <pc:sldMk cId="0" sldId="597"/>
            <ac:spMk id="16" creationId="{77537A9D-60BA-4547-8706-95370B3B47DF}"/>
          </ac:spMkLst>
        </pc:spChg>
        <pc:spChg chg="mod">
          <ac:chgData name="Angela Williams" userId="c47531d6-4d80-4413-808e-638c8822016e" providerId="ADAL" clId="{67DD6CEC-3DCF-41E9-9D9A-F28E17EA1F0D}" dt="2021-02-01T17:59:57.547" v="78" actId="1076"/>
          <ac:spMkLst>
            <pc:docMk/>
            <pc:sldMk cId="0" sldId="597"/>
            <ac:spMk id="35842" creationId="{935C2F47-366F-4840-9499-5887610AB0E0}"/>
          </ac:spMkLst>
        </pc:spChg>
        <pc:spChg chg="mod">
          <ac:chgData name="Angela Williams" userId="c47531d6-4d80-4413-808e-638c8822016e" providerId="ADAL" clId="{67DD6CEC-3DCF-41E9-9D9A-F28E17EA1F0D}" dt="2021-02-01T17:59:48.498" v="76" actId="1076"/>
          <ac:spMkLst>
            <pc:docMk/>
            <pc:sldMk cId="0" sldId="597"/>
            <ac:spMk id="35843" creationId="{13E6A024-A750-410C-9E32-5570503F9CAE}"/>
          </ac:spMkLst>
        </pc:spChg>
        <pc:grpChg chg="mod">
          <ac:chgData name="Angela Williams" userId="c47531d6-4d80-4413-808e-638c8822016e" providerId="ADAL" clId="{67DD6CEC-3DCF-41E9-9D9A-F28E17EA1F0D}" dt="2021-02-01T17:59:23.846" v="72" actId="1076"/>
          <ac:grpSpMkLst>
            <pc:docMk/>
            <pc:sldMk cId="0" sldId="597"/>
            <ac:grpSpMk id="9" creationId="{CD15DE42-5FCD-4886-AB74-A1C9FB0D8FF9}"/>
          </ac:grpSpMkLst>
        </pc:grpChg>
        <pc:grpChg chg="mod">
          <ac:chgData name="Angela Williams" userId="c47531d6-4d80-4413-808e-638c8822016e" providerId="ADAL" clId="{67DD6CEC-3DCF-41E9-9D9A-F28E17EA1F0D}" dt="2021-02-01T17:59:11.533" v="70" actId="1076"/>
          <ac:grpSpMkLst>
            <pc:docMk/>
            <pc:sldMk cId="0" sldId="597"/>
            <ac:grpSpMk id="12" creationId="{01B5366F-19DD-473F-8C9D-A74B414E99E2}"/>
          </ac:grpSpMkLst>
        </pc:grpChg>
      </pc:sldChg>
      <pc:sldChg chg="addSp modSp">
        <pc:chgData name="Angela Williams" userId="c47531d6-4d80-4413-808e-638c8822016e" providerId="ADAL" clId="{67DD6CEC-3DCF-41E9-9D9A-F28E17EA1F0D}" dt="2021-02-01T14:07:39.075" v="2"/>
        <pc:sldMkLst>
          <pc:docMk/>
          <pc:sldMk cId="0" sldId="598"/>
        </pc:sldMkLst>
        <pc:spChg chg="add mod">
          <ac:chgData name="Angela Williams" userId="c47531d6-4d80-4413-808e-638c8822016e" providerId="ADAL" clId="{67DD6CEC-3DCF-41E9-9D9A-F28E17EA1F0D}" dt="2021-02-01T14:07:39.075" v="2"/>
          <ac:spMkLst>
            <pc:docMk/>
            <pc:sldMk cId="0" sldId="598"/>
            <ac:spMk id="15" creationId="{E13B3174-02F0-412A-B645-9049F72631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244570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288075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18</a:t>
            </a:fld>
            <a:endParaRPr lang="en-US" altLang="en-US"/>
          </a:p>
        </p:txBody>
      </p:sp>
    </p:spTree>
    <p:extLst>
      <p:ext uri="{BB962C8B-B14F-4D97-AF65-F5344CB8AC3E}">
        <p14:creationId xmlns:p14="http://schemas.microsoft.com/office/powerpoint/2010/main" val="159396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233049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xmlns=""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xmlns=""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xmlns=""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xmlns=""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51188" y="4910138"/>
            <a:ext cx="8829675" cy="1709737"/>
          </a:xfrm>
        </p:spPr>
        <p:txBody>
          <a:bodyPr/>
          <a:lstStyle/>
          <a:p>
            <a:endParaRPr lang="en-US" altLang="en-US" sz="4000" dirty="0"/>
          </a:p>
          <a:p>
            <a:r>
              <a:rPr lang="en-US" altLang="en-US" sz="4000" dirty="0"/>
              <a:t>Batting out of Order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55788" y="582613"/>
            <a:ext cx="10026650" cy="1204912"/>
          </a:xfrm>
        </p:spPr>
        <p:txBody>
          <a:bodyPr/>
          <a:lstStyle/>
          <a:p>
            <a:pPr>
              <a:defRPr/>
            </a:pPr>
            <a:r>
              <a:rPr lang="en-US" dirty="0" err="1"/>
              <a:t>Nfhs</a:t>
            </a:r>
            <a:r>
              <a:rPr lang="en-US" dirty="0"/>
              <a:t> softball batting out of order</a:t>
            </a:r>
          </a:p>
        </p:txBody>
      </p:sp>
      <p:sp>
        <p:nvSpPr>
          <p:cNvPr id="2" name="Content Placeholder 1">
            <a:extLst>
              <a:ext uri="{FF2B5EF4-FFF2-40B4-BE49-F238E27FC236}">
                <a16:creationId xmlns:a16="http://schemas.microsoft.com/office/drawing/2014/main" xmlns="" id="{D2EE31C9-DAEC-45E7-90D3-3343A6EBA152}"/>
              </a:ext>
            </a:extLst>
          </p:cNvPr>
          <p:cNvSpPr>
            <a:spLocks noGrp="1"/>
          </p:cNvSpPr>
          <p:nvPr>
            <p:ph idx="1"/>
          </p:nvPr>
        </p:nvSpPr>
        <p:spPr>
          <a:xfrm>
            <a:off x="1941513" y="2185988"/>
            <a:ext cx="10026650" cy="4338637"/>
          </a:xfrm>
        </p:spPr>
        <p:txBody>
          <a:bodyPr/>
          <a:lstStyle/>
          <a:p>
            <a:pPr algn="just">
              <a:buNone/>
            </a:pPr>
            <a:r>
              <a:rPr lang="en-US" altLang="en-US" sz="3200" b="1" dirty="0"/>
              <a:t>Play 1</a:t>
            </a:r>
          </a:p>
          <a:p>
            <a:pPr algn="just">
              <a:buNone/>
            </a:pPr>
            <a:endParaRPr lang="en-US" altLang="en-US" sz="3200" dirty="0">
              <a:solidFill>
                <a:srgbClr val="000000"/>
              </a:solidFill>
              <a:ea typeface="MS PGothic" panose="020B0600070205080204" pitchFamily="34" charset="-128"/>
            </a:endParaRPr>
          </a:p>
          <a:p>
            <a:pPr marL="0" indent="0" algn="just">
              <a:buNone/>
            </a:pPr>
            <a:r>
              <a:rPr lang="en-US" altLang="en-US" sz="3200" dirty="0"/>
              <a:t>With R1 on 1B, B3 skips B2 in the batting order.  The error is discovered by the defensive team and reported to the umpire after B3 has a 0-2 count. </a:t>
            </a:r>
          </a:p>
        </p:txBody>
      </p:sp>
      <p:sp>
        <p:nvSpPr>
          <p:cNvPr id="5" name="Footer Placeholder 3">
            <a:extLst>
              <a:ext uri="{FF2B5EF4-FFF2-40B4-BE49-F238E27FC236}">
                <a16:creationId xmlns:a16="http://schemas.microsoft.com/office/drawing/2014/main" xmlns="" id="{8DC0169D-040D-4807-96BF-393C63843190}"/>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B7AA0697-34C8-4BD1-A3DA-0D1106086F04}"/>
              </a:ext>
            </a:extLst>
          </p:cNvPr>
          <p:cNvSpPr>
            <a:spLocks noGrp="1"/>
          </p:cNvSpPr>
          <p:nvPr>
            <p:ph type="title"/>
          </p:nvPr>
        </p:nvSpPr>
        <p:spPr>
          <a:xfrm>
            <a:off x="2022159" y="731581"/>
            <a:ext cx="10026650" cy="978926"/>
          </a:xfrm>
        </p:spPr>
        <p:txBody>
          <a:bodyPr/>
          <a:lstStyle/>
          <a:p>
            <a:r>
              <a:rPr lang="en-US" altLang="en-US" dirty="0"/>
              <a:t>Result 1</a:t>
            </a:r>
          </a:p>
        </p:txBody>
      </p:sp>
      <p:sp>
        <p:nvSpPr>
          <p:cNvPr id="29699" name="Text Box 5">
            <a:extLst>
              <a:ext uri="{FF2B5EF4-FFF2-40B4-BE49-F238E27FC236}">
                <a16:creationId xmlns:a16="http://schemas.microsoft.com/office/drawing/2014/main" xmlns="" id="{F8844B5B-5136-4D33-B9A1-A5269860D440}"/>
              </a:ext>
            </a:extLst>
          </p:cNvPr>
          <p:cNvSpPr txBox="1">
            <a:spLocks noChangeArrowheads="1"/>
          </p:cNvSpPr>
          <p:nvPr/>
        </p:nvSpPr>
        <p:spPr bwMode="auto">
          <a:xfrm>
            <a:off x="4267200" y="2010188"/>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xmlns="" id="{070FC6F3-606E-4A06-816A-7799C1866D3B}"/>
              </a:ext>
            </a:extLst>
          </p:cNvPr>
          <p:cNvSpPr>
            <a:spLocks noChangeArrowheads="1"/>
          </p:cNvSpPr>
          <p:nvPr/>
        </p:nvSpPr>
        <p:spPr bwMode="auto">
          <a:xfrm>
            <a:off x="4191000" y="3027877"/>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dirty="0">
                <a:solidFill>
                  <a:srgbClr val="000000"/>
                </a:solidFill>
                <a:latin typeface="Times" panose="02020603050405020304" pitchFamily="18" charset="0"/>
              </a:rPr>
              <a:t>Has the </a:t>
            </a:r>
          </a:p>
          <a:p>
            <a:pPr algn="ctr">
              <a:spcBef>
                <a:spcPct val="0"/>
              </a:spcBef>
              <a:buClrTx/>
              <a:buFontTx/>
              <a:buNone/>
            </a:pPr>
            <a:r>
              <a:rPr lang="en-US" altLang="en-US" sz="1800" dirty="0">
                <a:solidFill>
                  <a:srgbClr val="000000"/>
                </a:solidFill>
                <a:latin typeface="Times" panose="02020603050405020304" pitchFamily="18" charset="0"/>
              </a:rPr>
              <a:t>batter completed their </a:t>
            </a:r>
          </a:p>
          <a:p>
            <a:pPr algn="ctr">
              <a:spcBef>
                <a:spcPct val="0"/>
              </a:spcBef>
              <a:buClrTx/>
              <a:buFontTx/>
              <a:buNone/>
            </a:pPr>
            <a:r>
              <a:rPr lang="en-US" altLang="en-US" sz="1800" dirty="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xmlns="" id="{5E41E205-A23E-4A15-9FA6-F7A2A4C066A1}"/>
              </a:ext>
            </a:extLst>
          </p:cNvPr>
          <p:cNvSpPr>
            <a:spLocks noChangeArrowheads="1"/>
          </p:cNvSpPr>
          <p:nvPr/>
        </p:nvSpPr>
        <p:spPr bwMode="auto">
          <a:xfrm>
            <a:off x="5219700" y="2663723"/>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8">
            <a:extLst>
              <a:ext uri="{FF2B5EF4-FFF2-40B4-BE49-F238E27FC236}">
                <a16:creationId xmlns:a16="http://schemas.microsoft.com/office/drawing/2014/main" xmlns="" id="{65F20EF1-0D3E-47A2-980B-B2AB5A4D6687}"/>
              </a:ext>
            </a:extLst>
          </p:cNvPr>
          <p:cNvSpPr txBox="1">
            <a:spLocks noChangeArrowheads="1"/>
          </p:cNvSpPr>
          <p:nvPr/>
        </p:nvSpPr>
        <p:spPr bwMode="auto">
          <a:xfrm>
            <a:off x="1780227" y="4645641"/>
            <a:ext cx="2286000" cy="106997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dirty="0">
                <a:solidFill>
                  <a:srgbClr val="000000"/>
                </a:solidFill>
                <a:latin typeface="Times" panose="02020603050405020304" pitchFamily="18" charset="0"/>
              </a:rPr>
              <a:t>Proper batter takes their position in batter’s box assumes current ball and strike count</a:t>
            </a:r>
          </a:p>
        </p:txBody>
      </p:sp>
      <p:grpSp>
        <p:nvGrpSpPr>
          <p:cNvPr id="8" name="Group 15">
            <a:extLst>
              <a:ext uri="{FF2B5EF4-FFF2-40B4-BE49-F238E27FC236}">
                <a16:creationId xmlns:a16="http://schemas.microsoft.com/office/drawing/2014/main" xmlns="" id="{75BFAA07-47A4-4BF7-81FD-A42484437576}"/>
              </a:ext>
            </a:extLst>
          </p:cNvPr>
          <p:cNvGrpSpPr>
            <a:grpSpLocks/>
          </p:cNvGrpSpPr>
          <p:nvPr/>
        </p:nvGrpSpPr>
        <p:grpSpPr bwMode="auto">
          <a:xfrm>
            <a:off x="2463168" y="3534083"/>
            <a:ext cx="1600200" cy="1025525"/>
            <a:chOff x="669" y="1728"/>
            <a:chExt cx="1008" cy="646"/>
          </a:xfrm>
          <a:solidFill>
            <a:schemeClr val="bg1"/>
          </a:solidFill>
        </p:grpSpPr>
        <p:sp>
          <p:nvSpPr>
            <p:cNvPr id="9" name="AutoShape 10">
              <a:extLst>
                <a:ext uri="{FF2B5EF4-FFF2-40B4-BE49-F238E27FC236}">
                  <a16:creationId xmlns:a16="http://schemas.microsoft.com/office/drawing/2014/main" xmlns="" id="{FC4E991F-3009-4D01-A466-9406AB33D959}"/>
                </a:ext>
              </a:extLst>
            </p:cNvPr>
            <p:cNvSpPr>
              <a:spLocks noChangeArrowheads="1"/>
            </p:cNvSpPr>
            <p:nvPr/>
          </p:nvSpPr>
          <p:spPr bwMode="auto">
            <a:xfrm rot="5426134" flipV="1">
              <a:off x="868" y="1566"/>
              <a:ext cx="609"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14 h 21600"/>
                <a:gd name="T14" fmla="*/ 18231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wrap="none" anchor="ctr"/>
            <a:lstStyle/>
            <a:p>
              <a:pPr>
                <a:defRPr/>
              </a:pPr>
              <a:endParaRPr lang="en-US"/>
            </a:p>
          </p:txBody>
        </p:sp>
        <p:sp>
          <p:nvSpPr>
            <p:cNvPr id="10" name="Text Box 11">
              <a:extLst>
                <a:ext uri="{FF2B5EF4-FFF2-40B4-BE49-F238E27FC236}">
                  <a16:creationId xmlns:a16="http://schemas.microsoft.com/office/drawing/2014/main" xmlns="" id="{8EAD29B0-7693-4A61-8A34-7DA2EA76EA58}"/>
                </a:ext>
              </a:extLst>
            </p:cNvPr>
            <p:cNvSpPr txBox="1">
              <a:spLocks noChangeArrowheads="1"/>
            </p:cNvSpPr>
            <p:nvPr/>
          </p:nvSpPr>
          <p:spPr bwMode="auto">
            <a:xfrm>
              <a:off x="1174" y="1728"/>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a:solidFill>
                    <a:srgbClr val="000000"/>
                  </a:solidFill>
                  <a:latin typeface="Times" pitchFamily="18" charset="0"/>
                </a:rPr>
                <a:t>NO</a:t>
              </a:r>
            </a:p>
          </p:txBody>
        </p:sp>
      </p:grpSp>
      <p:sp>
        <p:nvSpPr>
          <p:cNvPr id="11" name="Text Box 22">
            <a:extLst>
              <a:ext uri="{FF2B5EF4-FFF2-40B4-BE49-F238E27FC236}">
                <a16:creationId xmlns:a16="http://schemas.microsoft.com/office/drawing/2014/main" xmlns="" id="{CB921910-C165-40E1-BA8E-FF8F3983DA3A}"/>
              </a:ext>
            </a:extLst>
          </p:cNvPr>
          <p:cNvSpPr txBox="1">
            <a:spLocks noChangeArrowheads="1"/>
          </p:cNvSpPr>
          <p:nvPr/>
        </p:nvSpPr>
        <p:spPr bwMode="auto">
          <a:xfrm>
            <a:off x="5881688" y="4838699"/>
            <a:ext cx="4114800" cy="1493838"/>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B3 is replaced by B2 who assumes the 0-2 count. </a:t>
            </a:r>
          </a:p>
          <a:p>
            <a:pPr algn="ctr">
              <a:spcBef>
                <a:spcPct val="50000"/>
              </a:spcBef>
              <a:buClrTx/>
              <a:buFontTx/>
              <a:buNone/>
            </a:pPr>
            <a:r>
              <a:rPr lang="en-US" altLang="en-US" sz="2400" dirty="0">
                <a:latin typeface="Times" panose="02020603050405020304" pitchFamily="18" charset="0"/>
              </a:rPr>
              <a:t>(7-1-1)</a:t>
            </a:r>
          </a:p>
        </p:txBody>
      </p:sp>
      <p:sp>
        <p:nvSpPr>
          <p:cNvPr id="12" name="Footer Placeholder 3">
            <a:extLst>
              <a:ext uri="{FF2B5EF4-FFF2-40B4-BE49-F238E27FC236}">
                <a16:creationId xmlns:a16="http://schemas.microsoft.com/office/drawing/2014/main" xmlns="" id="{0F689F30-FDAE-4C5B-BD15-7DA2A63660A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xmlns="" id="{6202C7BA-04A7-4C3E-81F1-04D154ADBFE1}"/>
              </a:ext>
            </a:extLst>
          </p:cNvPr>
          <p:cNvSpPr/>
          <p:nvPr/>
        </p:nvSpPr>
        <p:spPr>
          <a:xfrm>
            <a:off x="1865903" y="2179708"/>
            <a:ext cx="9735547" cy="3046988"/>
          </a:xfrm>
          <a:prstGeom prst="rect">
            <a:avLst/>
          </a:prstGeom>
        </p:spPr>
        <p:txBody>
          <a:bodyPr wrap="square">
            <a:spAutoFit/>
          </a:bodyPr>
          <a:lstStyle/>
          <a:p>
            <a:pPr algn="just"/>
            <a:r>
              <a:rPr lang="en-US" altLang="en-US" sz="3200" b="1" dirty="0">
                <a:latin typeface="+mn-lt"/>
              </a:rPr>
              <a:t>Play 2</a:t>
            </a:r>
          </a:p>
          <a:p>
            <a:pPr algn="just"/>
            <a:endParaRPr lang="en-US" altLang="en-US" sz="3200" dirty="0">
              <a:solidFill>
                <a:srgbClr val="000000"/>
              </a:solidFill>
              <a:latin typeface="+mn-lt"/>
              <a:ea typeface="MS PGothic" panose="020B0600070205080204" pitchFamily="34" charset="-128"/>
            </a:endParaRPr>
          </a:p>
          <a:p>
            <a:pPr algn="just"/>
            <a:r>
              <a:rPr lang="en-US" altLang="en-US" sz="3200" dirty="0">
                <a:latin typeface="+mn-lt"/>
              </a:rPr>
              <a:t>With no outs, R1 on 1B and B2 scheduled to bat, B4 comes to bat instead and grounds into a double play.  The defense appeals B4 batting out of order before a pitch to the next batter. </a:t>
            </a:r>
          </a:p>
        </p:txBody>
      </p:sp>
      <p:sp>
        <p:nvSpPr>
          <p:cNvPr id="5" name="Footer Placeholder 3">
            <a:extLst>
              <a:ext uri="{FF2B5EF4-FFF2-40B4-BE49-F238E27FC236}">
                <a16:creationId xmlns:a16="http://schemas.microsoft.com/office/drawing/2014/main" xmlns="" id="{041A7681-9A26-447D-80E0-C63BC5284D02}"/>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81180582-A464-41F8-AD23-57502350E676}"/>
              </a:ext>
            </a:extLst>
          </p:cNvPr>
          <p:cNvSpPr>
            <a:spLocks noGrp="1"/>
          </p:cNvSpPr>
          <p:nvPr>
            <p:ph type="title"/>
          </p:nvPr>
        </p:nvSpPr>
        <p:spPr/>
        <p:txBody>
          <a:bodyPr/>
          <a:lstStyle/>
          <a:p>
            <a:r>
              <a:rPr lang="en-US" altLang="en-US"/>
              <a:t>Result 2</a:t>
            </a:r>
            <a:br>
              <a:rPr lang="en-US" altLang="en-US"/>
            </a:br>
            <a:endParaRPr lang="en-US" altLang="en-US"/>
          </a:p>
        </p:txBody>
      </p:sp>
      <p:sp>
        <p:nvSpPr>
          <p:cNvPr id="31747" name="Text Box 5">
            <a:extLst>
              <a:ext uri="{FF2B5EF4-FFF2-40B4-BE49-F238E27FC236}">
                <a16:creationId xmlns:a16="http://schemas.microsoft.com/office/drawing/2014/main" xmlns="" id="{B934D379-3460-43A0-8AC0-74F77600AC41}"/>
              </a:ext>
            </a:extLst>
          </p:cNvPr>
          <p:cNvSpPr txBox="1">
            <a:spLocks noChangeArrowheads="1"/>
          </p:cNvSpPr>
          <p:nvPr/>
        </p:nvSpPr>
        <p:spPr bwMode="auto">
          <a:xfrm>
            <a:off x="37338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xmlns="" id="{9E0899CB-CCE5-42EB-88BA-B135B364F700}"/>
              </a:ext>
            </a:extLst>
          </p:cNvPr>
          <p:cNvSpPr>
            <a:spLocks noChangeArrowheads="1"/>
          </p:cNvSpPr>
          <p:nvPr/>
        </p:nvSpPr>
        <p:spPr bwMode="auto">
          <a:xfrm>
            <a:off x="36576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xmlns="" id="{E5AE8A77-4ADE-47A5-9663-FF9436A67977}"/>
              </a:ext>
            </a:extLst>
          </p:cNvPr>
          <p:cNvSpPr>
            <a:spLocks noChangeArrowheads="1"/>
          </p:cNvSpPr>
          <p:nvPr/>
        </p:nvSpPr>
        <p:spPr bwMode="auto">
          <a:xfrm>
            <a:off x="47244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2">
            <a:extLst>
              <a:ext uri="{FF2B5EF4-FFF2-40B4-BE49-F238E27FC236}">
                <a16:creationId xmlns:a16="http://schemas.microsoft.com/office/drawing/2014/main" xmlns="" id="{D9026A9E-0BBC-4F93-BDEA-2F8B17260251}"/>
              </a:ext>
            </a:extLst>
          </p:cNvPr>
          <p:cNvSpPr txBox="1">
            <a:spLocks noChangeArrowheads="1"/>
          </p:cNvSpPr>
          <p:nvPr/>
        </p:nvSpPr>
        <p:spPr bwMode="auto">
          <a:xfrm>
            <a:off x="2438400" y="5337175"/>
            <a:ext cx="3886200" cy="1169988"/>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  </a:t>
            </a:r>
          </a:p>
        </p:txBody>
      </p:sp>
      <p:sp>
        <p:nvSpPr>
          <p:cNvPr id="8" name="AutoShape 14">
            <a:extLst>
              <a:ext uri="{FF2B5EF4-FFF2-40B4-BE49-F238E27FC236}">
                <a16:creationId xmlns:a16="http://schemas.microsoft.com/office/drawing/2014/main" xmlns="" id="{F8DF837A-9D02-4838-B307-00F708FC85D3}"/>
              </a:ext>
            </a:extLst>
          </p:cNvPr>
          <p:cNvSpPr>
            <a:spLocks noChangeArrowheads="1"/>
          </p:cNvSpPr>
          <p:nvPr/>
        </p:nvSpPr>
        <p:spPr bwMode="auto">
          <a:xfrm>
            <a:off x="56388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6">
            <a:extLst>
              <a:ext uri="{FF2B5EF4-FFF2-40B4-BE49-F238E27FC236}">
                <a16:creationId xmlns:a16="http://schemas.microsoft.com/office/drawing/2014/main" xmlns="" id="{17B8EB32-9014-421C-A235-AFF0206E4608}"/>
              </a:ext>
            </a:extLst>
          </p:cNvPr>
          <p:cNvGrpSpPr>
            <a:grpSpLocks/>
          </p:cNvGrpSpPr>
          <p:nvPr/>
        </p:nvGrpSpPr>
        <p:grpSpPr bwMode="auto">
          <a:xfrm>
            <a:off x="3730625" y="4191001"/>
            <a:ext cx="1906588" cy="1141413"/>
            <a:chOff x="1726" y="2640"/>
            <a:chExt cx="1201" cy="719"/>
          </a:xfrm>
          <a:solidFill>
            <a:schemeClr val="bg1"/>
          </a:solidFill>
        </p:grpSpPr>
        <p:sp>
          <p:nvSpPr>
            <p:cNvPr id="10" name="AutoShape 17">
              <a:extLst>
                <a:ext uri="{FF2B5EF4-FFF2-40B4-BE49-F238E27FC236}">
                  <a16:creationId xmlns:a16="http://schemas.microsoft.com/office/drawing/2014/main" xmlns="" id="{C04ADF81-31DA-4038-97AB-A25B7C3D85B8}"/>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1" name="Text Box 18">
              <a:extLst>
                <a:ext uri="{FF2B5EF4-FFF2-40B4-BE49-F238E27FC236}">
                  <a16:creationId xmlns:a16="http://schemas.microsoft.com/office/drawing/2014/main" xmlns="" id="{D28AE8C9-FEC9-4F69-8AAE-F81677837144}"/>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endParaRPr lang="en-US" altLang="en-US" sz="2400" dirty="0">
                <a:solidFill>
                  <a:srgbClr val="000000"/>
                </a:solidFill>
                <a:latin typeface="Times" pitchFamily="18" charset="0"/>
              </a:endParaRPr>
            </a:p>
          </p:txBody>
        </p:sp>
      </p:grpSp>
      <p:grpSp>
        <p:nvGrpSpPr>
          <p:cNvPr id="12" name="Group 25">
            <a:extLst>
              <a:ext uri="{FF2B5EF4-FFF2-40B4-BE49-F238E27FC236}">
                <a16:creationId xmlns:a16="http://schemas.microsoft.com/office/drawing/2014/main" xmlns="" id="{CB11F9F8-7CAF-49AB-8D10-955B1FA5E79C}"/>
              </a:ext>
            </a:extLst>
          </p:cNvPr>
          <p:cNvGrpSpPr>
            <a:grpSpLocks/>
          </p:cNvGrpSpPr>
          <p:nvPr/>
        </p:nvGrpSpPr>
        <p:grpSpPr bwMode="auto">
          <a:xfrm>
            <a:off x="6019800" y="2743200"/>
            <a:ext cx="1143000" cy="990600"/>
            <a:chOff x="3168" y="1728"/>
            <a:chExt cx="720" cy="624"/>
          </a:xfrm>
          <a:solidFill>
            <a:schemeClr val="bg1"/>
          </a:solidFill>
        </p:grpSpPr>
        <p:sp>
          <p:nvSpPr>
            <p:cNvPr id="13" name="AutoShape 20">
              <a:extLst>
                <a:ext uri="{FF2B5EF4-FFF2-40B4-BE49-F238E27FC236}">
                  <a16:creationId xmlns:a16="http://schemas.microsoft.com/office/drawing/2014/main" xmlns="" id="{20176A26-C89C-4E34-871B-BE5D3CF08FE8}"/>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1">
              <a:extLst>
                <a:ext uri="{FF2B5EF4-FFF2-40B4-BE49-F238E27FC236}">
                  <a16:creationId xmlns:a16="http://schemas.microsoft.com/office/drawing/2014/main" xmlns="" id="{2CF4D954-351C-4645-88B1-778701581E9C}"/>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endParaRPr lang="en-US" altLang="en-US" sz="2400" dirty="0">
                <a:solidFill>
                  <a:srgbClr val="000000"/>
                </a:solidFill>
                <a:latin typeface="Times" pitchFamily="18" charset="0"/>
              </a:endParaRPr>
            </a:p>
          </p:txBody>
        </p:sp>
      </p:grpSp>
      <p:sp>
        <p:nvSpPr>
          <p:cNvPr id="15" name="Text Box 22">
            <a:extLst>
              <a:ext uri="{FF2B5EF4-FFF2-40B4-BE49-F238E27FC236}">
                <a16:creationId xmlns:a16="http://schemas.microsoft.com/office/drawing/2014/main" xmlns="" id="{65B5654F-DF93-4331-915B-9CB491C58BCD}"/>
              </a:ext>
            </a:extLst>
          </p:cNvPr>
          <p:cNvSpPr txBox="1">
            <a:spLocks noChangeArrowheads="1"/>
          </p:cNvSpPr>
          <p:nvPr/>
        </p:nvSpPr>
        <p:spPr bwMode="auto">
          <a:xfrm>
            <a:off x="8001000" y="2144714"/>
            <a:ext cx="2362200" cy="409257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a:latin typeface="Times" panose="02020603050405020304" pitchFamily="18" charset="0"/>
              </a:rPr>
              <a:t>The out on R1 stands, B2 is out for missing their turn at bat, resulting in the 2</a:t>
            </a:r>
            <a:r>
              <a:rPr lang="en-US" altLang="en-US" baseline="30000">
                <a:latin typeface="Times" panose="02020603050405020304" pitchFamily="18" charset="0"/>
              </a:rPr>
              <a:t>nd</a:t>
            </a:r>
            <a:r>
              <a:rPr lang="en-US" altLang="en-US">
                <a:latin typeface="Times" panose="02020603050405020304" pitchFamily="18" charset="0"/>
              </a:rPr>
              <a:t> out.  B3 is up to bat with two outs. </a:t>
            </a:r>
          </a:p>
          <a:p>
            <a:pPr algn="ctr">
              <a:spcBef>
                <a:spcPct val="50000"/>
              </a:spcBef>
              <a:buClrTx/>
              <a:buFontTx/>
              <a:buNone/>
            </a:pPr>
            <a:r>
              <a:rPr lang="en-US" altLang="en-US" sz="2400">
                <a:latin typeface="Times" panose="02020603050405020304" pitchFamily="18" charset="0"/>
              </a:rPr>
              <a:t>(7-1-Penalty 2)</a:t>
            </a:r>
          </a:p>
        </p:txBody>
      </p:sp>
      <p:sp>
        <p:nvSpPr>
          <p:cNvPr id="16" name="Footer Placeholder 3">
            <a:extLst>
              <a:ext uri="{FF2B5EF4-FFF2-40B4-BE49-F238E27FC236}">
                <a16:creationId xmlns:a16="http://schemas.microsoft.com/office/drawing/2014/main" xmlns="" id="{0C5F4362-6D69-42E2-808D-B2EF6B2DDFE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41513" y="601663"/>
            <a:ext cx="10026650" cy="1204912"/>
          </a:xfrm>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80638"/>
            <a:ext cx="9372599" cy="3046988"/>
          </a:xfrm>
          <a:prstGeom prst="rect">
            <a:avLst/>
          </a:prstGeom>
        </p:spPr>
        <p:txBody>
          <a:bodyPr wrap="square">
            <a:spAutoFit/>
          </a:bodyPr>
          <a:lstStyle/>
          <a:p>
            <a:r>
              <a:rPr lang="en-US" altLang="en-US" sz="3200" b="1" dirty="0">
                <a:latin typeface="+mn-lt"/>
              </a:rPr>
              <a:t>Play 3 </a:t>
            </a:r>
          </a:p>
          <a:p>
            <a:endParaRPr lang="en-US" altLang="en-US" sz="3200" dirty="0">
              <a:solidFill>
                <a:srgbClr val="000000"/>
              </a:solidFill>
              <a:latin typeface="+mn-lt"/>
              <a:ea typeface="MS PGothic" panose="020B0600070205080204" pitchFamily="34" charset="-128"/>
            </a:endParaRPr>
          </a:p>
          <a:p>
            <a:r>
              <a:rPr lang="en-US" altLang="en-US" sz="3200" dirty="0">
                <a:latin typeface="+mn-lt"/>
              </a:rPr>
              <a:t>With R1 on 3B, B5 skips B4 in the batting order.  B5 gets a base hit scoring R1 and ending up safe at first base.  Following a pitch to B6, the defensive team appeals that B5 batted out of order. </a:t>
            </a:r>
          </a:p>
        </p:txBody>
      </p:sp>
      <p:sp>
        <p:nvSpPr>
          <p:cNvPr id="5" name="Footer Placeholder 3">
            <a:extLst>
              <a:ext uri="{FF2B5EF4-FFF2-40B4-BE49-F238E27FC236}">
                <a16:creationId xmlns:a16="http://schemas.microsoft.com/office/drawing/2014/main" xmlns="" id="{B92B132E-0492-494B-8E9A-CBFA92CC28E3}"/>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DA00A363-6FDB-45C6-B7C7-E9E0EB1A73A3}"/>
              </a:ext>
            </a:extLst>
          </p:cNvPr>
          <p:cNvSpPr>
            <a:spLocks noGrp="1"/>
          </p:cNvSpPr>
          <p:nvPr>
            <p:ph type="title"/>
          </p:nvPr>
        </p:nvSpPr>
        <p:spPr/>
        <p:txBody>
          <a:bodyPr/>
          <a:lstStyle/>
          <a:p>
            <a:r>
              <a:rPr lang="en-US" altLang="en-US"/>
              <a:t>Result 3</a:t>
            </a:r>
            <a:br>
              <a:rPr lang="en-US" altLang="en-US"/>
            </a:br>
            <a:endParaRPr lang="en-US" altLang="en-US"/>
          </a:p>
        </p:txBody>
      </p:sp>
      <p:sp>
        <p:nvSpPr>
          <p:cNvPr id="33795" name="Text Box 5">
            <a:extLst>
              <a:ext uri="{FF2B5EF4-FFF2-40B4-BE49-F238E27FC236}">
                <a16:creationId xmlns:a16="http://schemas.microsoft.com/office/drawing/2014/main" xmlns="" id="{DBA8EE03-AD1D-4D63-97AF-3C252AE9D785}"/>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xmlns="" id="{2A164E78-E3FF-4CC8-8758-FC6CE9AF203B}"/>
              </a:ext>
            </a:extLst>
          </p:cNvPr>
          <p:cNvSpPr>
            <a:spLocks noChangeArrowheads="1"/>
          </p:cNvSpPr>
          <p:nvPr/>
        </p:nvSpPr>
        <p:spPr bwMode="auto">
          <a:xfrm>
            <a:off x="4191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xmlns="" id="{ED10394B-5A84-49D9-8879-A49E8B0D1322}"/>
              </a:ext>
            </a:extLst>
          </p:cNvPr>
          <p:cNvSpPr>
            <a:spLocks noChangeArrowheads="1"/>
          </p:cNvSpPr>
          <p:nvPr/>
        </p:nvSpPr>
        <p:spPr bwMode="auto">
          <a:xfrm>
            <a:off x="52578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3">
            <a:extLst>
              <a:ext uri="{FF2B5EF4-FFF2-40B4-BE49-F238E27FC236}">
                <a16:creationId xmlns:a16="http://schemas.microsoft.com/office/drawing/2014/main" xmlns="" id="{F9D80846-4375-42CB-9A77-12A97D734AA7}"/>
              </a:ext>
            </a:extLst>
          </p:cNvPr>
          <p:cNvSpPr txBox="1">
            <a:spLocks noChangeArrowheads="1"/>
          </p:cNvSpPr>
          <p:nvPr/>
        </p:nvSpPr>
        <p:spPr bwMode="auto">
          <a:xfrm>
            <a:off x="7010400" y="5334001"/>
            <a:ext cx="4599398" cy="1169551"/>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 intentional walk or the infielders have vacated their normal fielding positions and left fair territory.  All action that occurred stands (runs scored, runner advancement, or outs made).</a:t>
            </a:r>
          </a:p>
        </p:txBody>
      </p:sp>
      <p:sp>
        <p:nvSpPr>
          <p:cNvPr id="8" name="AutoShape 14">
            <a:extLst>
              <a:ext uri="{FF2B5EF4-FFF2-40B4-BE49-F238E27FC236}">
                <a16:creationId xmlns:a16="http://schemas.microsoft.com/office/drawing/2014/main" xmlns="" id="{1B9C9346-704A-4BDF-A44A-831FD6F66244}"/>
              </a:ext>
            </a:extLst>
          </p:cNvPr>
          <p:cNvSpPr>
            <a:spLocks noChangeArrowheads="1"/>
          </p:cNvSpPr>
          <p:nvPr/>
        </p:nvSpPr>
        <p:spPr bwMode="auto">
          <a:xfrm>
            <a:off x="6172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5">
            <a:extLst>
              <a:ext uri="{FF2B5EF4-FFF2-40B4-BE49-F238E27FC236}">
                <a16:creationId xmlns:a16="http://schemas.microsoft.com/office/drawing/2014/main" xmlns="" id="{05BE8765-1536-4DE4-A9E0-23BD799EBEDF}"/>
              </a:ext>
            </a:extLst>
          </p:cNvPr>
          <p:cNvGrpSpPr>
            <a:grpSpLocks/>
          </p:cNvGrpSpPr>
          <p:nvPr/>
        </p:nvGrpSpPr>
        <p:grpSpPr bwMode="auto">
          <a:xfrm>
            <a:off x="6553200" y="2743200"/>
            <a:ext cx="1143000" cy="990600"/>
            <a:chOff x="3168" y="1728"/>
            <a:chExt cx="720" cy="624"/>
          </a:xfrm>
          <a:solidFill>
            <a:schemeClr val="bg1"/>
          </a:solidFill>
        </p:grpSpPr>
        <p:sp>
          <p:nvSpPr>
            <p:cNvPr id="10" name="AutoShape 20">
              <a:extLst>
                <a:ext uri="{FF2B5EF4-FFF2-40B4-BE49-F238E27FC236}">
                  <a16:creationId xmlns:a16="http://schemas.microsoft.com/office/drawing/2014/main" xmlns="" id="{9A17B3BB-E2A8-498A-B37B-72B8FAECE5EB}"/>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1" name="Text Box 21">
              <a:extLst>
                <a:ext uri="{FF2B5EF4-FFF2-40B4-BE49-F238E27FC236}">
                  <a16:creationId xmlns:a16="http://schemas.microsoft.com/office/drawing/2014/main" xmlns="" id="{A1207E29-E64D-41D1-8A1C-BBA6E1693A93}"/>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12" name="Group 27">
            <a:extLst>
              <a:ext uri="{FF2B5EF4-FFF2-40B4-BE49-F238E27FC236}">
                <a16:creationId xmlns:a16="http://schemas.microsoft.com/office/drawing/2014/main" xmlns="" id="{B80D5414-0DCC-47EF-A670-3F78EC578574}"/>
              </a:ext>
            </a:extLst>
          </p:cNvPr>
          <p:cNvGrpSpPr>
            <a:grpSpLocks/>
          </p:cNvGrpSpPr>
          <p:nvPr/>
        </p:nvGrpSpPr>
        <p:grpSpPr bwMode="auto">
          <a:xfrm>
            <a:off x="8534400" y="4267200"/>
            <a:ext cx="1143000" cy="1066800"/>
            <a:chOff x="4416" y="2688"/>
            <a:chExt cx="720" cy="672"/>
          </a:xfrm>
          <a:solidFill>
            <a:schemeClr val="bg1"/>
          </a:solidFill>
        </p:grpSpPr>
        <p:sp>
          <p:nvSpPr>
            <p:cNvPr id="13" name="AutoShape 23">
              <a:extLst>
                <a:ext uri="{FF2B5EF4-FFF2-40B4-BE49-F238E27FC236}">
                  <a16:creationId xmlns:a16="http://schemas.microsoft.com/office/drawing/2014/main" xmlns="" id="{B20653A5-5BFA-4D5E-B4D1-B3872E339740}"/>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4">
              <a:extLst>
                <a:ext uri="{FF2B5EF4-FFF2-40B4-BE49-F238E27FC236}">
                  <a16:creationId xmlns:a16="http://schemas.microsoft.com/office/drawing/2014/main" xmlns="" id="{3F3979F6-D82B-4D04-8B35-D33DDC774246}"/>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endParaRPr lang="en-US" altLang="en-US" sz="2400" dirty="0">
                <a:solidFill>
                  <a:srgbClr val="000000"/>
                </a:solidFill>
                <a:latin typeface="Times" pitchFamily="18" charset="0"/>
              </a:endParaRPr>
            </a:p>
          </p:txBody>
        </p:sp>
      </p:grpSp>
      <p:sp>
        <p:nvSpPr>
          <p:cNvPr id="15" name="Text Box 22">
            <a:extLst>
              <a:ext uri="{FF2B5EF4-FFF2-40B4-BE49-F238E27FC236}">
                <a16:creationId xmlns:a16="http://schemas.microsoft.com/office/drawing/2014/main" xmlns="" id="{E9041488-5055-49D2-901D-00E2413810D1}"/>
              </a:ext>
            </a:extLst>
          </p:cNvPr>
          <p:cNvSpPr txBox="1">
            <a:spLocks noChangeArrowheads="1"/>
          </p:cNvSpPr>
          <p:nvPr/>
        </p:nvSpPr>
        <p:spPr bwMode="auto">
          <a:xfrm>
            <a:off x="1752600" y="3810001"/>
            <a:ext cx="3657600" cy="2227263"/>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a:latin typeface="Times" panose="02020603050405020304" pitchFamily="18" charset="0"/>
              </a:rPr>
              <a:t>The appeal is denied.  The pitch to B6 made B5 the legal batter all action of the play stands. (7-1 Penalty 3)</a:t>
            </a:r>
          </a:p>
        </p:txBody>
      </p:sp>
      <p:sp>
        <p:nvSpPr>
          <p:cNvPr id="16" name="Footer Placeholder 3">
            <a:extLst>
              <a:ext uri="{FF2B5EF4-FFF2-40B4-BE49-F238E27FC236}">
                <a16:creationId xmlns:a16="http://schemas.microsoft.com/office/drawing/2014/main" xmlns="" id="{06D508A0-CCF4-40ED-9EF6-B0CCCB58D53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48951"/>
            <a:ext cx="9372599" cy="2554545"/>
          </a:xfrm>
          <a:prstGeom prst="rect">
            <a:avLst/>
          </a:prstGeom>
        </p:spPr>
        <p:txBody>
          <a:bodyPr wrap="square">
            <a:spAutoFit/>
          </a:bodyPr>
          <a:lstStyle/>
          <a:p>
            <a:r>
              <a:rPr lang="en-US" altLang="en-US" sz="3200" b="1" dirty="0">
                <a:latin typeface="+mn-lt"/>
              </a:rPr>
              <a:t>Play 4</a:t>
            </a:r>
          </a:p>
          <a:p>
            <a:endParaRPr lang="en-US" altLang="en-US" sz="3200" dirty="0">
              <a:solidFill>
                <a:srgbClr val="000000"/>
              </a:solidFill>
              <a:latin typeface="+mn-lt"/>
              <a:ea typeface="MS PGothic" panose="020B0600070205080204" pitchFamily="34" charset="-128"/>
            </a:endParaRPr>
          </a:p>
          <a:p>
            <a:r>
              <a:rPr lang="en-US" altLang="en-US" sz="3200" dirty="0">
                <a:latin typeface="+mn-lt"/>
              </a:rPr>
              <a:t>B3 leads off the inning followed by B1 and then B2 with all reaching base safely. With B3 now on 3B, B4 takes one pitch</a:t>
            </a:r>
            <a:r>
              <a:rPr lang="en-US" altLang="en-US" sz="3200" b="1" i="1" dirty="0">
                <a:latin typeface="+mn-lt"/>
              </a:rPr>
              <a:t> </a:t>
            </a:r>
            <a:r>
              <a:rPr lang="en-US" altLang="en-US" sz="3200" dirty="0">
                <a:latin typeface="+mn-lt"/>
              </a:rPr>
              <a:t>and the defense appeals batting out of order. </a:t>
            </a:r>
          </a:p>
        </p:txBody>
      </p:sp>
      <p:sp>
        <p:nvSpPr>
          <p:cNvPr id="5" name="Footer Placeholder 3">
            <a:extLst>
              <a:ext uri="{FF2B5EF4-FFF2-40B4-BE49-F238E27FC236}">
                <a16:creationId xmlns:a16="http://schemas.microsoft.com/office/drawing/2014/main" xmlns="" id="{5AF42EC1-06FC-466B-9341-C4046F0E612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935C2F47-366F-4840-9499-5887610AB0E0}"/>
              </a:ext>
            </a:extLst>
          </p:cNvPr>
          <p:cNvSpPr>
            <a:spLocks noGrp="1"/>
          </p:cNvSpPr>
          <p:nvPr>
            <p:ph type="title"/>
          </p:nvPr>
        </p:nvSpPr>
        <p:spPr>
          <a:xfrm>
            <a:off x="1803400" y="1151009"/>
            <a:ext cx="10026650" cy="577709"/>
          </a:xfrm>
        </p:spPr>
        <p:txBody>
          <a:bodyPr/>
          <a:lstStyle/>
          <a:p>
            <a:r>
              <a:rPr lang="en-US" altLang="en-US" dirty="0"/>
              <a:t>Result 4</a:t>
            </a:r>
            <a:br>
              <a:rPr lang="en-US" altLang="en-US" dirty="0"/>
            </a:br>
            <a:endParaRPr lang="en-US" altLang="en-US" dirty="0"/>
          </a:p>
        </p:txBody>
      </p:sp>
      <p:sp>
        <p:nvSpPr>
          <p:cNvPr id="35843" name="Text Box 5">
            <a:extLst>
              <a:ext uri="{FF2B5EF4-FFF2-40B4-BE49-F238E27FC236}">
                <a16:creationId xmlns:a16="http://schemas.microsoft.com/office/drawing/2014/main" xmlns="" id="{13E6A024-A750-410C-9E32-5570503F9CAE}"/>
              </a:ext>
            </a:extLst>
          </p:cNvPr>
          <p:cNvSpPr txBox="1">
            <a:spLocks noChangeArrowheads="1"/>
          </p:cNvSpPr>
          <p:nvPr/>
        </p:nvSpPr>
        <p:spPr bwMode="auto">
          <a:xfrm>
            <a:off x="4873625" y="130543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xmlns="" id="{8C975C5A-BF68-4033-8C95-BB896377F7FD}"/>
              </a:ext>
            </a:extLst>
          </p:cNvPr>
          <p:cNvSpPr>
            <a:spLocks noChangeArrowheads="1"/>
          </p:cNvSpPr>
          <p:nvPr/>
        </p:nvSpPr>
        <p:spPr bwMode="auto">
          <a:xfrm>
            <a:off x="4806950" y="2270699"/>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xmlns="" id="{E5B8339C-6798-474A-8E01-6AAABDD1BC2D}"/>
              </a:ext>
            </a:extLst>
          </p:cNvPr>
          <p:cNvSpPr>
            <a:spLocks noChangeArrowheads="1"/>
          </p:cNvSpPr>
          <p:nvPr/>
        </p:nvSpPr>
        <p:spPr bwMode="auto">
          <a:xfrm>
            <a:off x="5835650" y="1903412"/>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3">
            <a:extLst>
              <a:ext uri="{FF2B5EF4-FFF2-40B4-BE49-F238E27FC236}">
                <a16:creationId xmlns:a16="http://schemas.microsoft.com/office/drawing/2014/main" xmlns="" id="{E9FBB610-EF04-4F77-889C-A2722CF10078}"/>
              </a:ext>
            </a:extLst>
          </p:cNvPr>
          <p:cNvSpPr txBox="1">
            <a:spLocks noChangeArrowheads="1"/>
          </p:cNvSpPr>
          <p:nvPr/>
        </p:nvSpPr>
        <p:spPr bwMode="auto">
          <a:xfrm>
            <a:off x="7420225" y="5295899"/>
            <a:ext cx="4568575" cy="1169551"/>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 intentional walk or the infielders have vacated their normal fielding positions and left fair territory.  All action that occurred stands (runs scored, runner advancement, or outs made).</a:t>
            </a:r>
          </a:p>
        </p:txBody>
      </p:sp>
      <p:sp>
        <p:nvSpPr>
          <p:cNvPr id="8" name="AutoShape 14">
            <a:extLst>
              <a:ext uri="{FF2B5EF4-FFF2-40B4-BE49-F238E27FC236}">
                <a16:creationId xmlns:a16="http://schemas.microsoft.com/office/drawing/2014/main" xmlns="" id="{D7BAE532-E78E-4587-BB4D-D310B1594494}"/>
              </a:ext>
            </a:extLst>
          </p:cNvPr>
          <p:cNvSpPr>
            <a:spLocks noChangeArrowheads="1"/>
          </p:cNvSpPr>
          <p:nvPr/>
        </p:nvSpPr>
        <p:spPr bwMode="auto">
          <a:xfrm>
            <a:off x="6816725"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5">
            <a:extLst>
              <a:ext uri="{FF2B5EF4-FFF2-40B4-BE49-F238E27FC236}">
                <a16:creationId xmlns:a16="http://schemas.microsoft.com/office/drawing/2014/main" xmlns="" id="{CD15DE42-5FCD-4886-AB74-A1C9FB0D8FF9}"/>
              </a:ext>
            </a:extLst>
          </p:cNvPr>
          <p:cNvGrpSpPr>
            <a:grpSpLocks/>
          </p:cNvGrpSpPr>
          <p:nvPr/>
        </p:nvGrpSpPr>
        <p:grpSpPr bwMode="auto">
          <a:xfrm>
            <a:off x="7191375" y="2743200"/>
            <a:ext cx="1143000" cy="990600"/>
            <a:chOff x="3168" y="1728"/>
            <a:chExt cx="720" cy="624"/>
          </a:xfrm>
          <a:solidFill>
            <a:schemeClr val="bg1"/>
          </a:solidFill>
        </p:grpSpPr>
        <p:sp>
          <p:nvSpPr>
            <p:cNvPr id="10" name="AutoShape 20">
              <a:extLst>
                <a:ext uri="{FF2B5EF4-FFF2-40B4-BE49-F238E27FC236}">
                  <a16:creationId xmlns:a16="http://schemas.microsoft.com/office/drawing/2014/main" xmlns="" id="{45E8C4CA-8D42-4E60-8652-5B27FE88EB07}"/>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1" name="Text Box 21">
              <a:extLst>
                <a:ext uri="{FF2B5EF4-FFF2-40B4-BE49-F238E27FC236}">
                  <a16:creationId xmlns:a16="http://schemas.microsoft.com/office/drawing/2014/main" xmlns="" id="{33FCD87A-F7F4-46E9-B08A-C6C6424F513C}"/>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12" name="Group 27">
            <a:extLst>
              <a:ext uri="{FF2B5EF4-FFF2-40B4-BE49-F238E27FC236}">
                <a16:creationId xmlns:a16="http://schemas.microsoft.com/office/drawing/2014/main" xmlns="" id="{01B5366F-19DD-473F-8C9D-A74B414E99E2}"/>
              </a:ext>
            </a:extLst>
          </p:cNvPr>
          <p:cNvGrpSpPr>
            <a:grpSpLocks/>
          </p:cNvGrpSpPr>
          <p:nvPr/>
        </p:nvGrpSpPr>
        <p:grpSpPr bwMode="auto">
          <a:xfrm>
            <a:off x="9201150" y="4231123"/>
            <a:ext cx="1143000" cy="1066800"/>
            <a:chOff x="4416" y="2688"/>
            <a:chExt cx="720" cy="672"/>
          </a:xfrm>
          <a:solidFill>
            <a:schemeClr val="bg1"/>
          </a:solidFill>
        </p:grpSpPr>
        <p:sp>
          <p:nvSpPr>
            <p:cNvPr id="13" name="AutoShape 23">
              <a:extLst>
                <a:ext uri="{FF2B5EF4-FFF2-40B4-BE49-F238E27FC236}">
                  <a16:creationId xmlns:a16="http://schemas.microsoft.com/office/drawing/2014/main" xmlns="" id="{602EF4B7-8B5D-4635-B49A-D718F28E82A7}"/>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4">
              <a:extLst>
                <a:ext uri="{FF2B5EF4-FFF2-40B4-BE49-F238E27FC236}">
                  <a16:creationId xmlns:a16="http://schemas.microsoft.com/office/drawing/2014/main" xmlns="" id="{0589C378-AD98-4DC6-BCEF-4B074F65CFCD}"/>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sp>
        <p:nvSpPr>
          <p:cNvPr id="15" name="Text Box 22">
            <a:extLst>
              <a:ext uri="{FF2B5EF4-FFF2-40B4-BE49-F238E27FC236}">
                <a16:creationId xmlns:a16="http://schemas.microsoft.com/office/drawing/2014/main" xmlns="" id="{F1CB6F27-F6AE-4FBA-A03F-33194BE6E5AE}"/>
              </a:ext>
            </a:extLst>
          </p:cNvPr>
          <p:cNvSpPr txBox="1">
            <a:spLocks noChangeArrowheads="1"/>
          </p:cNvSpPr>
          <p:nvPr/>
        </p:nvSpPr>
        <p:spPr bwMode="auto">
          <a:xfrm>
            <a:off x="1408112" y="2119313"/>
            <a:ext cx="3387725" cy="3108543"/>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The appeal is denied.  B3, who is on base, merely misses their turn at bat with no penalty and B4 becomes the legal batter. (7-1 Penalty 6)</a:t>
            </a:r>
          </a:p>
        </p:txBody>
      </p:sp>
      <p:sp>
        <p:nvSpPr>
          <p:cNvPr id="16" name="Footer Placeholder 3">
            <a:extLst>
              <a:ext uri="{FF2B5EF4-FFF2-40B4-BE49-F238E27FC236}">
                <a16:creationId xmlns:a16="http://schemas.microsoft.com/office/drawing/2014/main" xmlns="" id="{77537A9D-60BA-4547-8706-95370B3B47DF}"/>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08331"/>
            <a:ext cx="9909859" cy="4124206"/>
          </a:xfrm>
          <a:prstGeom prst="rect">
            <a:avLst/>
          </a:prstGeom>
        </p:spPr>
        <p:txBody>
          <a:bodyPr wrap="square">
            <a:spAutoFit/>
          </a:bodyPr>
          <a:lstStyle/>
          <a:p>
            <a:r>
              <a:rPr lang="en-US" altLang="en-US" sz="3200" b="1" dirty="0">
                <a:latin typeface="+mn-lt"/>
              </a:rPr>
              <a:t>Play 5</a:t>
            </a:r>
          </a:p>
          <a:p>
            <a:endParaRPr lang="en-US" altLang="en-US" sz="3200" b="1" dirty="0">
              <a:latin typeface="+mn-lt"/>
            </a:endParaRPr>
          </a:p>
          <a:p>
            <a:r>
              <a:rPr lang="en-US" altLang="en-US" sz="3200" dirty="0">
                <a:latin typeface="+mn-lt"/>
              </a:rPr>
              <a:t>With no outs, B1 bats and reaches 1B safely.  B3 bats next, skipping B2 in the batting order.  On the first pitch R1 steals second base, then with a 1-1 count, the defense intentionally walks B3.  Before a pitch to the next batter, the defense appeals that B3 batted out of order.</a:t>
            </a:r>
          </a:p>
          <a:p>
            <a:pPr algn="ctr">
              <a:buFont typeface="Wingdings" pitchFamily="2" charset="2"/>
              <a:buNone/>
              <a:defRPr/>
            </a:pPr>
            <a:endParaRPr lang="en-US" sz="3800" dirty="0">
              <a:latin typeface="+mn-lt"/>
            </a:endParaRPr>
          </a:p>
        </p:txBody>
      </p:sp>
      <p:sp>
        <p:nvSpPr>
          <p:cNvPr id="5" name="Footer Placeholder 3">
            <a:extLst>
              <a:ext uri="{FF2B5EF4-FFF2-40B4-BE49-F238E27FC236}">
                <a16:creationId xmlns:a16="http://schemas.microsoft.com/office/drawing/2014/main" xmlns="" id="{33035E25-45D5-44E5-8661-D70F143270F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281258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E8FC5FD8-66EF-4176-BA64-0DA5BC007B1D}"/>
              </a:ext>
            </a:extLst>
          </p:cNvPr>
          <p:cNvSpPr>
            <a:spLocks noGrp="1"/>
          </p:cNvSpPr>
          <p:nvPr>
            <p:ph type="title"/>
          </p:nvPr>
        </p:nvSpPr>
        <p:spPr/>
        <p:txBody>
          <a:bodyPr/>
          <a:lstStyle/>
          <a:p>
            <a:r>
              <a:rPr lang="en-US" altLang="en-US"/>
              <a:t>Result 5</a:t>
            </a:r>
            <a:br>
              <a:rPr lang="en-US" altLang="en-US"/>
            </a:br>
            <a:endParaRPr lang="en-US" altLang="en-US"/>
          </a:p>
        </p:txBody>
      </p:sp>
      <p:sp>
        <p:nvSpPr>
          <p:cNvPr id="37891" name="Text Box 5">
            <a:extLst>
              <a:ext uri="{FF2B5EF4-FFF2-40B4-BE49-F238E27FC236}">
                <a16:creationId xmlns:a16="http://schemas.microsoft.com/office/drawing/2014/main" xmlns="" id="{C32B84A2-0C37-46EB-82A9-71ABD5F2B8E8}"/>
              </a:ext>
            </a:extLst>
          </p:cNvPr>
          <p:cNvSpPr txBox="1">
            <a:spLocks noChangeArrowheads="1"/>
          </p:cNvSpPr>
          <p:nvPr/>
        </p:nvSpPr>
        <p:spPr bwMode="auto">
          <a:xfrm>
            <a:off x="3505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17" name="AutoShape 6">
            <a:extLst>
              <a:ext uri="{FF2B5EF4-FFF2-40B4-BE49-F238E27FC236}">
                <a16:creationId xmlns:a16="http://schemas.microsoft.com/office/drawing/2014/main" xmlns="" id="{23B12732-6465-4D2B-8245-64399268FDB3}"/>
              </a:ext>
            </a:extLst>
          </p:cNvPr>
          <p:cNvSpPr>
            <a:spLocks noChangeArrowheads="1"/>
          </p:cNvSpPr>
          <p:nvPr/>
        </p:nvSpPr>
        <p:spPr bwMode="auto">
          <a:xfrm>
            <a:off x="3429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18" name="AutoShape 7">
            <a:extLst>
              <a:ext uri="{FF2B5EF4-FFF2-40B4-BE49-F238E27FC236}">
                <a16:creationId xmlns:a16="http://schemas.microsoft.com/office/drawing/2014/main" xmlns="" id="{18F4AD02-6EF1-4B8E-AE25-E3D541A5602C}"/>
              </a:ext>
            </a:extLst>
          </p:cNvPr>
          <p:cNvSpPr>
            <a:spLocks noChangeArrowheads="1"/>
          </p:cNvSpPr>
          <p:nvPr/>
        </p:nvSpPr>
        <p:spPr bwMode="auto">
          <a:xfrm>
            <a:off x="44196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19" name="Text Box 12">
            <a:extLst>
              <a:ext uri="{FF2B5EF4-FFF2-40B4-BE49-F238E27FC236}">
                <a16:creationId xmlns:a16="http://schemas.microsoft.com/office/drawing/2014/main" xmlns="" id="{E7D6C731-67E9-454C-863A-F0AFF40308F6}"/>
              </a:ext>
            </a:extLst>
          </p:cNvPr>
          <p:cNvSpPr txBox="1">
            <a:spLocks noChangeArrowheads="1"/>
          </p:cNvSpPr>
          <p:nvPr/>
        </p:nvSpPr>
        <p:spPr bwMode="auto">
          <a:xfrm>
            <a:off x="2057400" y="5334000"/>
            <a:ext cx="3886200" cy="1169988"/>
          </a:xfrm>
          <a:prstGeom prst="rect">
            <a:avLst/>
          </a:prstGeom>
          <a:solidFill>
            <a:schemeClr val="bg1"/>
          </a:solidFill>
          <a:ln w="9525" algn="ctr">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a:t>
            </a:r>
            <a:r>
              <a:rPr lang="en-US" altLang="en-US" sz="1400">
                <a:solidFill>
                  <a:srgbClr val="FF0000"/>
                </a:solidFill>
                <a:latin typeface="Times" panose="02020603050405020304" pitchFamily="18" charset="0"/>
              </a:rPr>
              <a:t>.  </a:t>
            </a:r>
          </a:p>
        </p:txBody>
      </p:sp>
      <p:sp>
        <p:nvSpPr>
          <p:cNvPr id="20" name="AutoShape 14">
            <a:extLst>
              <a:ext uri="{FF2B5EF4-FFF2-40B4-BE49-F238E27FC236}">
                <a16:creationId xmlns:a16="http://schemas.microsoft.com/office/drawing/2014/main" xmlns="" id="{221DB5F6-6F75-402B-B805-2F4DE4241579}"/>
              </a:ext>
            </a:extLst>
          </p:cNvPr>
          <p:cNvSpPr>
            <a:spLocks noChangeArrowheads="1"/>
          </p:cNvSpPr>
          <p:nvPr/>
        </p:nvSpPr>
        <p:spPr bwMode="auto">
          <a:xfrm>
            <a:off x="5410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21" name="Group 26">
            <a:extLst>
              <a:ext uri="{FF2B5EF4-FFF2-40B4-BE49-F238E27FC236}">
                <a16:creationId xmlns:a16="http://schemas.microsoft.com/office/drawing/2014/main" xmlns="" id="{C9D82975-CA64-4ED9-AD79-FE31840D3519}"/>
              </a:ext>
            </a:extLst>
          </p:cNvPr>
          <p:cNvGrpSpPr>
            <a:grpSpLocks/>
          </p:cNvGrpSpPr>
          <p:nvPr/>
        </p:nvGrpSpPr>
        <p:grpSpPr bwMode="auto">
          <a:xfrm>
            <a:off x="3505200" y="4191001"/>
            <a:ext cx="1906588" cy="1141413"/>
            <a:chOff x="1726" y="2640"/>
            <a:chExt cx="1201" cy="719"/>
          </a:xfrm>
          <a:solidFill>
            <a:schemeClr val="bg1"/>
          </a:solidFill>
        </p:grpSpPr>
        <p:sp>
          <p:nvSpPr>
            <p:cNvPr id="22" name="AutoShape 17">
              <a:extLst>
                <a:ext uri="{FF2B5EF4-FFF2-40B4-BE49-F238E27FC236}">
                  <a16:creationId xmlns:a16="http://schemas.microsoft.com/office/drawing/2014/main" xmlns="" id="{DBC4511F-AF98-4F37-9256-A8368A2751C2}"/>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23" name="Text Box 18">
              <a:extLst>
                <a:ext uri="{FF2B5EF4-FFF2-40B4-BE49-F238E27FC236}">
                  <a16:creationId xmlns:a16="http://schemas.microsoft.com/office/drawing/2014/main" xmlns="" id="{79513C85-9339-434B-8492-6B7C142DAE40}"/>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grpSp>
        <p:nvGrpSpPr>
          <p:cNvPr id="24" name="Group 25">
            <a:extLst>
              <a:ext uri="{FF2B5EF4-FFF2-40B4-BE49-F238E27FC236}">
                <a16:creationId xmlns:a16="http://schemas.microsoft.com/office/drawing/2014/main" xmlns="" id="{40F3B7A8-57B0-4FA7-8357-1A0D544EE966}"/>
              </a:ext>
            </a:extLst>
          </p:cNvPr>
          <p:cNvGrpSpPr>
            <a:grpSpLocks/>
          </p:cNvGrpSpPr>
          <p:nvPr/>
        </p:nvGrpSpPr>
        <p:grpSpPr bwMode="auto">
          <a:xfrm>
            <a:off x="5791200" y="2743200"/>
            <a:ext cx="1143000" cy="990600"/>
            <a:chOff x="3168" y="1728"/>
            <a:chExt cx="720" cy="624"/>
          </a:xfrm>
          <a:solidFill>
            <a:schemeClr val="bg1"/>
          </a:solidFill>
        </p:grpSpPr>
        <p:sp>
          <p:nvSpPr>
            <p:cNvPr id="25" name="AutoShape 20">
              <a:extLst>
                <a:ext uri="{FF2B5EF4-FFF2-40B4-BE49-F238E27FC236}">
                  <a16:creationId xmlns:a16="http://schemas.microsoft.com/office/drawing/2014/main" xmlns="" id="{9A15E10B-11A3-46F8-A06A-0CBB3DE06947}"/>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26" name="Text Box 21">
              <a:extLst>
                <a:ext uri="{FF2B5EF4-FFF2-40B4-BE49-F238E27FC236}">
                  <a16:creationId xmlns:a16="http://schemas.microsoft.com/office/drawing/2014/main" xmlns="" id="{F4AA5D37-2024-4263-930E-486152A8E851}"/>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sp>
        <p:nvSpPr>
          <p:cNvPr id="27" name="Text Box 22">
            <a:extLst>
              <a:ext uri="{FF2B5EF4-FFF2-40B4-BE49-F238E27FC236}">
                <a16:creationId xmlns:a16="http://schemas.microsoft.com/office/drawing/2014/main" xmlns="" id="{CBA0E3A8-AEBA-4B0F-B622-12D00878BDCE}"/>
              </a:ext>
            </a:extLst>
          </p:cNvPr>
          <p:cNvSpPr txBox="1">
            <a:spLocks noChangeArrowheads="1"/>
          </p:cNvSpPr>
          <p:nvPr/>
        </p:nvSpPr>
        <p:spPr bwMode="auto">
          <a:xfrm>
            <a:off x="8162816" y="2322882"/>
            <a:ext cx="2819400" cy="3754874"/>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R1’s advancement stands. B2, the batter who should have batted, is ruled out.  B3 comes up to bat with two outs. </a:t>
            </a:r>
          </a:p>
          <a:p>
            <a:pPr algn="ctr">
              <a:spcBef>
                <a:spcPct val="50000"/>
              </a:spcBef>
              <a:buClrTx/>
              <a:buFontTx/>
              <a:buNone/>
            </a:pPr>
            <a:r>
              <a:rPr lang="en-US" altLang="en-US" dirty="0">
                <a:latin typeface="Times" panose="02020603050405020304" pitchFamily="18" charset="0"/>
              </a:rPr>
              <a:t>(7-1 Penalty 2)</a:t>
            </a:r>
          </a:p>
        </p:txBody>
      </p:sp>
      <p:sp>
        <p:nvSpPr>
          <p:cNvPr id="15" name="Footer Placeholder 3">
            <a:extLst>
              <a:ext uri="{FF2B5EF4-FFF2-40B4-BE49-F238E27FC236}">
                <a16:creationId xmlns:a16="http://schemas.microsoft.com/office/drawing/2014/main" xmlns="" id="{E13B3174-02F0-412A-B645-9049F7263131}"/>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62150" y="531178"/>
            <a:ext cx="10026650" cy="1204912"/>
          </a:xfrm>
        </p:spPr>
        <p:txBody>
          <a:bodyPr/>
          <a:lstStyle/>
          <a:p>
            <a:pPr>
              <a:defRPr/>
            </a:pPr>
            <a:r>
              <a:rPr lang="en-US" dirty="0"/>
              <a:t>Batting out of order</a:t>
            </a:r>
          </a:p>
        </p:txBody>
      </p:sp>
      <p:sp>
        <p:nvSpPr>
          <p:cNvPr id="2" name="Rectangle 1">
            <a:extLst>
              <a:ext uri="{FF2B5EF4-FFF2-40B4-BE49-F238E27FC236}">
                <a16:creationId xmlns:a16="http://schemas.microsoft.com/office/drawing/2014/main" xmlns="" id="{AA85A882-1709-45F3-BF0E-C83A7376F21E}"/>
              </a:ext>
            </a:extLst>
          </p:cNvPr>
          <p:cNvSpPr/>
          <p:nvPr/>
        </p:nvSpPr>
        <p:spPr>
          <a:xfrm>
            <a:off x="1962150" y="2101472"/>
            <a:ext cx="10162903" cy="3600986"/>
          </a:xfrm>
          <a:prstGeom prst="rect">
            <a:avLst/>
          </a:prstGeom>
        </p:spPr>
        <p:txBody>
          <a:bodyPr wrap="square">
            <a:spAutoFit/>
          </a:bodyPr>
          <a:lstStyle/>
          <a:p>
            <a:pPr algn="just"/>
            <a:r>
              <a:rPr lang="en-US" altLang="en-US" sz="3200" b="1" dirty="0">
                <a:latin typeface="+mn-lt"/>
              </a:rPr>
              <a:t>Rule 7-1-1</a:t>
            </a:r>
          </a:p>
          <a:p>
            <a:pPr algn="just"/>
            <a:endParaRPr lang="en-US" altLang="en-US" sz="3200" dirty="0">
              <a:solidFill>
                <a:srgbClr val="000000"/>
              </a:solidFill>
              <a:latin typeface="+mn-lt"/>
              <a:ea typeface="MS PGothic" panose="020B0600070205080204" pitchFamily="34" charset="-128"/>
            </a:endParaRPr>
          </a:p>
          <a:p>
            <a:pPr>
              <a:lnSpc>
                <a:spcPct val="90000"/>
              </a:lnSpc>
            </a:pPr>
            <a:r>
              <a:rPr lang="en-US" altLang="en-US" sz="3200" dirty="0">
                <a:latin typeface="+mn-lt"/>
              </a:rPr>
              <a:t>Improper batter is discovered while still at bat.</a:t>
            </a:r>
            <a:br>
              <a:rPr lang="en-US" altLang="en-US" sz="3200" dirty="0">
                <a:latin typeface="+mn-lt"/>
              </a:rPr>
            </a:br>
            <a:endParaRPr lang="en-US" altLang="en-US" sz="3200" dirty="0">
              <a:latin typeface="+mn-lt"/>
            </a:endParaRPr>
          </a:p>
          <a:p>
            <a:pPr>
              <a:lnSpc>
                <a:spcPct val="90000"/>
              </a:lnSpc>
            </a:pPr>
            <a:r>
              <a:rPr lang="en-US" altLang="en-US" sz="3200" b="1" dirty="0">
                <a:latin typeface="+mn-lt"/>
              </a:rPr>
              <a:t>EFFECT:</a:t>
            </a:r>
            <a:endParaRPr lang="en-US" altLang="en-US" sz="3200" b="1" dirty="0">
              <a:solidFill>
                <a:srgbClr val="FF0000"/>
              </a:solidFill>
              <a:latin typeface="+mn-lt"/>
            </a:endParaRPr>
          </a:p>
          <a:p>
            <a:pPr lvl="1">
              <a:lnSpc>
                <a:spcPct val="90000"/>
              </a:lnSpc>
            </a:pPr>
            <a:r>
              <a:rPr lang="en-US" altLang="en-US" sz="3200" dirty="0">
                <a:latin typeface="+mn-lt"/>
              </a:rPr>
              <a:t>Correct batter takes their place in the batter’s box.</a:t>
            </a:r>
          </a:p>
          <a:p>
            <a:pPr lvl="1">
              <a:lnSpc>
                <a:spcPct val="90000"/>
              </a:lnSpc>
            </a:pPr>
            <a:r>
              <a:rPr lang="en-US" altLang="en-US" sz="3200" dirty="0">
                <a:latin typeface="+mn-lt"/>
              </a:rPr>
              <a:t>Assumes the current ball and strike count.</a:t>
            </a:r>
          </a:p>
          <a:p>
            <a:pPr marL="228600" indent="-228600">
              <a:buFontTx/>
              <a:buNone/>
              <a:defRPr/>
            </a:pPr>
            <a:endParaRPr lang="en-US" altLang="en-US" sz="2000" dirty="0">
              <a:latin typeface="+mn-lt"/>
            </a:endParaRPr>
          </a:p>
        </p:txBody>
      </p:sp>
      <p:sp>
        <p:nvSpPr>
          <p:cNvPr id="5" name="Footer Placeholder 3">
            <a:extLst>
              <a:ext uri="{FF2B5EF4-FFF2-40B4-BE49-F238E27FC236}">
                <a16:creationId xmlns:a16="http://schemas.microsoft.com/office/drawing/2014/main" xmlns="" id="{7EFDDF78-5D48-441F-9B82-7414396F1D1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dirty="0"/>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xmlns="" id="{ACE8BAF3-9395-4C3B-B4AD-CB4E18348F72}"/>
              </a:ext>
            </a:extLst>
          </p:cNvPr>
          <p:cNvSpPr/>
          <p:nvPr/>
        </p:nvSpPr>
        <p:spPr>
          <a:xfrm>
            <a:off x="1941513" y="2177893"/>
            <a:ext cx="9823268" cy="2831544"/>
          </a:xfrm>
          <a:prstGeom prst="rect">
            <a:avLst/>
          </a:prstGeom>
        </p:spPr>
        <p:txBody>
          <a:bodyPr wrap="square">
            <a:spAutoFit/>
          </a:bodyPr>
          <a:lstStyle/>
          <a:p>
            <a:pPr algn="just"/>
            <a:r>
              <a:rPr lang="en-US" altLang="en-US" sz="3200" b="1" dirty="0">
                <a:latin typeface="+mn-lt"/>
              </a:rPr>
              <a:t>Rule 7-1-2</a:t>
            </a:r>
          </a:p>
          <a:p>
            <a:pPr algn="just"/>
            <a:endParaRPr lang="en-US" altLang="en-US" sz="3200" dirty="0">
              <a:solidFill>
                <a:srgbClr val="000000"/>
              </a:solidFill>
              <a:latin typeface="+mn-lt"/>
              <a:ea typeface="MS PGothic" panose="020B0600070205080204" pitchFamily="34" charset="-128"/>
            </a:endParaRPr>
          </a:p>
          <a:p>
            <a:pPr algn="just"/>
            <a:r>
              <a:rPr lang="en-US" altLang="en-US" sz="3200" dirty="0">
                <a:latin typeface="+mn-lt"/>
              </a:rPr>
              <a:t>After the first inning, the first batter in each inning shall be the player whose name follows that of the last batter who completed her time at bat in the preceding inning.</a:t>
            </a:r>
          </a:p>
          <a:p>
            <a:pPr marL="401637" lvl="1" indent="0">
              <a:buFontTx/>
              <a:buNone/>
              <a:tabLst>
                <a:tab pos="346075" algn="l"/>
                <a:tab pos="690563" algn="l"/>
              </a:tabLst>
              <a:defRPr/>
            </a:pPr>
            <a:endParaRPr lang="en-US" altLang="en-US" dirty="0"/>
          </a:p>
        </p:txBody>
      </p:sp>
      <p:sp>
        <p:nvSpPr>
          <p:cNvPr id="5" name="Footer Placeholder 3">
            <a:extLst>
              <a:ext uri="{FF2B5EF4-FFF2-40B4-BE49-F238E27FC236}">
                <a16:creationId xmlns:a16="http://schemas.microsoft.com/office/drawing/2014/main" xmlns="" id="{91AA4668-F28D-4267-90D1-A0E395A8573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xmlns="" id="{39EF9707-DB2B-4359-A62A-0648FA9BD6DB}"/>
              </a:ext>
            </a:extLst>
          </p:cNvPr>
          <p:cNvSpPr/>
          <p:nvPr/>
        </p:nvSpPr>
        <p:spPr>
          <a:xfrm>
            <a:off x="1941513" y="1845202"/>
            <a:ext cx="9579428" cy="4679423"/>
          </a:xfrm>
          <a:prstGeom prst="rect">
            <a:avLst/>
          </a:prstGeom>
        </p:spPr>
        <p:txBody>
          <a:bodyPr wrap="square">
            <a:spAutoFit/>
          </a:bodyPr>
          <a:lstStyle/>
          <a:p>
            <a:r>
              <a:rPr lang="en-US" altLang="en-US" sz="2400" b="1" dirty="0">
                <a:latin typeface="+mn-lt"/>
              </a:rPr>
              <a:t>Rule 7-1, PENALTY 1-2</a:t>
            </a:r>
          </a:p>
          <a:p>
            <a:endParaRPr lang="en-US" altLang="en-US" sz="2400" dirty="0">
              <a:solidFill>
                <a:srgbClr val="000000"/>
              </a:solidFill>
              <a:latin typeface="+mn-lt"/>
              <a:ea typeface="MS PGothic" panose="020B0600070205080204" pitchFamily="34" charset="-128"/>
            </a:endParaRPr>
          </a:p>
          <a:p>
            <a:pPr>
              <a:lnSpc>
                <a:spcPct val="80000"/>
              </a:lnSpc>
            </a:pPr>
            <a:r>
              <a:rPr lang="en-US" altLang="en-US" sz="2400" dirty="0">
                <a:latin typeface="+mn-lt"/>
              </a:rPr>
              <a:t>Improper batter is discovered after completing their turn at bat and: Before a pitch (legal or illegal) to another batter, an intentional base on balls or before the pitcher and all infielders have vacated their fielding positions.</a:t>
            </a:r>
          </a:p>
          <a:p>
            <a:pPr lvl="1">
              <a:lnSpc>
                <a:spcPct val="80000"/>
              </a:lnSpc>
            </a:pPr>
            <a:endParaRPr lang="en-US" altLang="en-US" sz="2400" dirty="0">
              <a:latin typeface="+mn-lt"/>
            </a:endParaRPr>
          </a:p>
          <a:p>
            <a:pPr>
              <a:lnSpc>
                <a:spcPct val="80000"/>
              </a:lnSpc>
            </a:pPr>
            <a:r>
              <a:rPr lang="en-US" altLang="en-US" sz="2400" b="1" dirty="0">
                <a:latin typeface="+mn-lt"/>
              </a:rPr>
              <a:t>EFFECT: </a:t>
            </a:r>
          </a:p>
          <a:p>
            <a:pPr marL="342900" indent="-342900">
              <a:lnSpc>
                <a:spcPct val="80000"/>
              </a:lnSpc>
              <a:buFont typeface="Arial" panose="020B0604020202020204" pitchFamily="34" charset="0"/>
              <a:buChar char="•"/>
            </a:pPr>
            <a:r>
              <a:rPr lang="en-US" altLang="en-US" sz="2400" dirty="0">
                <a:latin typeface="+mn-lt"/>
              </a:rPr>
              <a:t>Person who should have batted is ruled out.  </a:t>
            </a:r>
          </a:p>
          <a:p>
            <a:pPr marL="342900" indent="-342900">
              <a:lnSpc>
                <a:spcPct val="80000"/>
              </a:lnSpc>
              <a:buFont typeface="Arial" panose="020B0604020202020204" pitchFamily="34" charset="0"/>
              <a:buChar char="•"/>
            </a:pPr>
            <a:r>
              <a:rPr lang="en-US" altLang="en-US" sz="2400" dirty="0">
                <a:latin typeface="+mn-lt"/>
              </a:rPr>
              <a:t>Any advancement of runners due to the incorrect batter completing their turn at bat is nullified. </a:t>
            </a:r>
          </a:p>
          <a:p>
            <a:pPr marL="342900" indent="-342900">
              <a:lnSpc>
                <a:spcPct val="80000"/>
              </a:lnSpc>
              <a:buFont typeface="Arial" panose="020B0604020202020204" pitchFamily="34" charset="0"/>
              <a:buChar char="•"/>
            </a:pPr>
            <a:r>
              <a:rPr lang="en-US" altLang="en-US" sz="2400" dirty="0">
                <a:latin typeface="+mn-lt"/>
              </a:rPr>
              <a:t>Any advancement of runners not a result of the incorrect batter completing their turn at bat will stand.</a:t>
            </a:r>
          </a:p>
          <a:p>
            <a:pPr marL="342900" indent="-342900">
              <a:lnSpc>
                <a:spcPct val="80000"/>
              </a:lnSpc>
              <a:buFont typeface="Arial" panose="020B0604020202020204" pitchFamily="34" charset="0"/>
              <a:buChar char="•"/>
            </a:pPr>
            <a:r>
              <a:rPr lang="en-US" altLang="en-US" sz="2400" dirty="0">
                <a:latin typeface="+mn-lt"/>
              </a:rPr>
              <a:t>Any outs on play stand.</a:t>
            </a:r>
          </a:p>
          <a:p>
            <a:pPr marL="342900" indent="-342900">
              <a:lnSpc>
                <a:spcPct val="80000"/>
              </a:lnSpc>
              <a:buFont typeface="Arial" panose="020B0604020202020204" pitchFamily="34" charset="0"/>
              <a:buChar char="•"/>
            </a:pPr>
            <a:r>
              <a:rPr lang="en-US" altLang="en-US" sz="2400" dirty="0">
                <a:latin typeface="+mn-lt"/>
              </a:rPr>
              <a:t>Next batter is person in line-up following the batter declared out for not batting.</a:t>
            </a:r>
          </a:p>
        </p:txBody>
      </p:sp>
      <p:sp>
        <p:nvSpPr>
          <p:cNvPr id="5" name="Footer Placeholder 3">
            <a:extLst>
              <a:ext uri="{FF2B5EF4-FFF2-40B4-BE49-F238E27FC236}">
                <a16:creationId xmlns:a16="http://schemas.microsoft.com/office/drawing/2014/main" xmlns="" id="{C58CD125-A551-4697-8C67-C953554E13E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xmlns="" id="{29C8841E-6129-46D4-A769-934D74A6A9AC}"/>
              </a:ext>
            </a:extLst>
          </p:cNvPr>
          <p:cNvSpPr/>
          <p:nvPr/>
        </p:nvSpPr>
        <p:spPr>
          <a:xfrm>
            <a:off x="1729921" y="2010626"/>
            <a:ext cx="10026649" cy="4409797"/>
          </a:xfrm>
          <a:prstGeom prst="rect">
            <a:avLst/>
          </a:prstGeom>
        </p:spPr>
        <p:txBody>
          <a:bodyPr wrap="square">
            <a:spAutoFit/>
          </a:bodyPr>
          <a:lstStyle/>
          <a:p>
            <a:r>
              <a:rPr lang="en-US" altLang="en-US" sz="2800" b="1" dirty="0">
                <a:latin typeface="+mn-lt"/>
              </a:rPr>
              <a:t>Rule 7-1, PENALTY 3</a:t>
            </a:r>
          </a:p>
          <a:p>
            <a:endParaRPr lang="en-US" altLang="en-US" sz="2800" dirty="0">
              <a:solidFill>
                <a:srgbClr val="000000"/>
              </a:solidFill>
              <a:latin typeface="+mn-lt"/>
              <a:ea typeface="MS PGothic" panose="020B0600070205080204" pitchFamily="34" charset="-128"/>
            </a:endParaRPr>
          </a:p>
          <a:p>
            <a:pPr>
              <a:lnSpc>
                <a:spcPct val="80000"/>
              </a:lnSpc>
            </a:pPr>
            <a:r>
              <a:rPr lang="en-US" altLang="en-US" sz="2800" dirty="0">
                <a:latin typeface="+mn-lt"/>
              </a:rPr>
              <a:t>Improper batter is discovered after completing their turn at bat and: After a pitch (legal or illegal) to another batter, an intentional base on balls or after the pitcher and all infielders have vacated their fielding positions.</a:t>
            </a:r>
            <a:br>
              <a:rPr lang="en-US" altLang="en-US" sz="2800" dirty="0">
                <a:latin typeface="+mn-lt"/>
              </a:rPr>
            </a:br>
            <a:endParaRPr lang="en-US" altLang="en-US" sz="2800" dirty="0">
              <a:latin typeface="+mn-lt"/>
            </a:endParaRPr>
          </a:p>
          <a:p>
            <a:pPr>
              <a:lnSpc>
                <a:spcPct val="80000"/>
              </a:lnSpc>
            </a:pPr>
            <a:r>
              <a:rPr lang="en-US" altLang="en-US" sz="2800" b="1" dirty="0">
                <a:latin typeface="+mn-lt"/>
              </a:rPr>
              <a:t>EFFECT:</a:t>
            </a:r>
          </a:p>
          <a:p>
            <a:pPr marL="800100" lvl="1" indent="-342900">
              <a:lnSpc>
                <a:spcPct val="80000"/>
              </a:lnSpc>
              <a:buFont typeface="Arial" panose="020B0604020202020204" pitchFamily="34" charset="0"/>
              <a:buChar char="•"/>
            </a:pPr>
            <a:r>
              <a:rPr lang="en-US" altLang="en-US" sz="2800" dirty="0">
                <a:latin typeface="+mn-lt"/>
              </a:rPr>
              <a:t>Improper batter becomes legal, next proper batter is the person who follows them in the batting order.</a:t>
            </a:r>
          </a:p>
          <a:p>
            <a:pPr marL="800100" lvl="1" indent="-342900">
              <a:lnSpc>
                <a:spcPct val="80000"/>
              </a:lnSpc>
              <a:buFont typeface="Arial" panose="020B0604020202020204" pitchFamily="34" charset="0"/>
              <a:buChar char="•"/>
            </a:pPr>
            <a:r>
              <a:rPr lang="en-US" altLang="en-US" sz="2800" dirty="0">
                <a:latin typeface="+mn-lt"/>
              </a:rPr>
              <a:t>All action on the play stands (runs scored, runner advancement, or outs made).</a:t>
            </a:r>
          </a:p>
        </p:txBody>
      </p:sp>
      <p:sp>
        <p:nvSpPr>
          <p:cNvPr id="5" name="Footer Placeholder 3">
            <a:extLst>
              <a:ext uri="{FF2B5EF4-FFF2-40B4-BE49-F238E27FC236}">
                <a16:creationId xmlns:a16="http://schemas.microsoft.com/office/drawing/2014/main" xmlns="" id="{6DCAEBEE-246E-44B6-A126-4F3CADD58A1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xmlns="" id="{FE2E7D4B-5EFF-485B-BDA8-EA22CBBE15AF}"/>
              </a:ext>
            </a:extLst>
          </p:cNvPr>
          <p:cNvSpPr/>
          <p:nvPr/>
        </p:nvSpPr>
        <p:spPr>
          <a:xfrm>
            <a:off x="1941513" y="2050008"/>
            <a:ext cx="9457508" cy="4154984"/>
          </a:xfrm>
          <a:prstGeom prst="rect">
            <a:avLst/>
          </a:prstGeom>
        </p:spPr>
        <p:txBody>
          <a:bodyPr wrap="square">
            <a:spAutoFit/>
          </a:bodyPr>
          <a:lstStyle/>
          <a:p>
            <a:pPr>
              <a:defRPr/>
            </a:pPr>
            <a:r>
              <a:rPr lang="en-US" altLang="en-US" sz="2400" b="1" dirty="0">
                <a:latin typeface="+mn-lt"/>
              </a:rPr>
              <a:t>Rule 7-1, PENALTY 4-5</a:t>
            </a:r>
          </a:p>
          <a:p>
            <a:pPr>
              <a:defRPr/>
            </a:pPr>
            <a:endParaRPr lang="en-US" altLang="en-US" sz="2400" dirty="0">
              <a:solidFill>
                <a:srgbClr val="000000"/>
              </a:solidFill>
              <a:latin typeface="+mn-lt"/>
              <a:ea typeface="MS PGothic" pitchFamily="34" charset="-128"/>
            </a:endParaRPr>
          </a:p>
          <a:p>
            <a:pPr marL="342900" indent="-342900">
              <a:buFont typeface="Arial" panose="020B0604020202020204" pitchFamily="34" charset="0"/>
              <a:buChar char="•"/>
              <a:defRPr/>
            </a:pPr>
            <a:r>
              <a:rPr lang="en-US" altLang="en-US" sz="2400" dirty="0">
                <a:latin typeface="+mn-lt"/>
              </a:rPr>
              <a:t> When the proper batter is called out because she has failed to bat in turn.  The next batter shall be the batter whose name follows that of the proper batter who was called out.</a:t>
            </a:r>
            <a:br>
              <a:rPr lang="en-US" altLang="en-US" sz="2400" dirty="0">
                <a:latin typeface="+mn-lt"/>
              </a:rPr>
            </a:b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When an improper batter becomes a proper batter because no appeal is properly made as above. The next batter shall be the batter whose name follows that of such legalized improper batter. The instant an improper batter's actions are legalized, the batting order picks up with the name following that of the legalized improper batter.</a:t>
            </a:r>
          </a:p>
        </p:txBody>
      </p:sp>
      <p:sp>
        <p:nvSpPr>
          <p:cNvPr id="5" name="Footer Placeholder 3">
            <a:extLst>
              <a:ext uri="{FF2B5EF4-FFF2-40B4-BE49-F238E27FC236}">
                <a16:creationId xmlns:a16="http://schemas.microsoft.com/office/drawing/2014/main" xmlns="" id="{BE04A2BE-3BE2-4193-AAD9-222CC596D39C}"/>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xmlns="" id="{EAD94DF3-0643-42A9-839C-44ABF1F103B6}"/>
              </a:ext>
            </a:extLst>
          </p:cNvPr>
          <p:cNvSpPr/>
          <p:nvPr/>
        </p:nvSpPr>
        <p:spPr>
          <a:xfrm>
            <a:off x="1941513" y="2069341"/>
            <a:ext cx="9936481" cy="3844770"/>
          </a:xfrm>
          <a:prstGeom prst="rect">
            <a:avLst/>
          </a:prstGeom>
        </p:spPr>
        <p:txBody>
          <a:bodyPr wrap="square">
            <a:spAutoFit/>
          </a:bodyPr>
          <a:lstStyle/>
          <a:p>
            <a:pPr>
              <a:defRPr/>
            </a:pPr>
            <a:r>
              <a:rPr lang="en-US" altLang="en-US" sz="3200" b="1" dirty="0">
                <a:latin typeface="+mn-lt"/>
              </a:rPr>
              <a:t>Rule 7-1, Penalty 6</a:t>
            </a:r>
          </a:p>
          <a:p>
            <a:pPr>
              <a:defRPr/>
            </a:pPr>
            <a:endParaRPr lang="en-US" altLang="en-US" sz="3200" dirty="0">
              <a:solidFill>
                <a:srgbClr val="000000"/>
              </a:solidFill>
              <a:latin typeface="+mn-lt"/>
              <a:ea typeface="MS PGothic" pitchFamily="34" charset="-128"/>
            </a:endParaRPr>
          </a:p>
          <a:p>
            <a:pPr marL="342900" indent="-342900">
              <a:lnSpc>
                <a:spcPct val="80000"/>
              </a:lnSpc>
              <a:buFont typeface="Arial" panose="020B0604020202020204" pitchFamily="34" charset="0"/>
              <a:buChar char="•"/>
              <a:defRPr/>
            </a:pPr>
            <a:r>
              <a:rPr lang="en-US" altLang="en-US" sz="3200" dirty="0">
                <a:latin typeface="+mn-lt"/>
              </a:rPr>
              <a:t>When several batters bat out of order, a  runner will not be removed from a base to assume their proper batting position.</a:t>
            </a:r>
            <a:br>
              <a:rPr lang="en-US" altLang="en-US" sz="3200" dirty="0">
                <a:latin typeface="+mn-lt"/>
              </a:rPr>
            </a:br>
            <a:endParaRPr lang="en-US" altLang="en-US" sz="3200" dirty="0">
              <a:latin typeface="+mn-lt"/>
            </a:endParaRPr>
          </a:p>
          <a:p>
            <a:pPr lvl="1">
              <a:lnSpc>
                <a:spcPct val="80000"/>
              </a:lnSpc>
              <a:defRPr/>
            </a:pPr>
            <a:r>
              <a:rPr lang="en-US" altLang="en-US" sz="3200" dirty="0">
                <a:latin typeface="+mn-lt"/>
              </a:rPr>
              <a:t>If a player is on base when their position in the batting order is reached, they will miss their turn at bat with no penalty.</a:t>
            </a:r>
          </a:p>
        </p:txBody>
      </p:sp>
      <p:sp>
        <p:nvSpPr>
          <p:cNvPr id="5" name="Footer Placeholder 3">
            <a:extLst>
              <a:ext uri="{FF2B5EF4-FFF2-40B4-BE49-F238E27FC236}">
                <a16:creationId xmlns:a16="http://schemas.microsoft.com/office/drawing/2014/main" xmlns="" id="{2D2D9EBC-4112-4369-80DD-52CD913E237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E7CEC682-6A4E-483A-905B-BD7F8C3F612F}"/>
              </a:ext>
            </a:extLst>
          </p:cNvPr>
          <p:cNvSpPr>
            <a:spLocks noGrp="1"/>
          </p:cNvSpPr>
          <p:nvPr>
            <p:ph type="title"/>
          </p:nvPr>
        </p:nvSpPr>
        <p:spPr/>
        <p:txBody>
          <a:bodyPr/>
          <a:lstStyle/>
          <a:p>
            <a:r>
              <a:rPr lang="en-US" altLang="en-US"/>
              <a:t>Batting Out of Order Flowchart</a:t>
            </a:r>
            <a:br>
              <a:rPr lang="en-US" altLang="en-US"/>
            </a:br>
            <a:endParaRPr lang="en-US" altLang="en-US"/>
          </a:p>
        </p:txBody>
      </p:sp>
      <p:sp>
        <p:nvSpPr>
          <p:cNvPr id="25603" name="Text Box 5">
            <a:extLst>
              <a:ext uri="{FF2B5EF4-FFF2-40B4-BE49-F238E27FC236}">
                <a16:creationId xmlns:a16="http://schemas.microsoft.com/office/drawing/2014/main" xmlns="" id="{F10E71C1-B5B3-4F65-B2C4-70481DF6D03F}"/>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xmlns="" id="{868834C0-1A8D-4A08-AA5A-E65F067AD69B}"/>
              </a:ext>
            </a:extLst>
          </p:cNvPr>
          <p:cNvSpPr>
            <a:spLocks noChangeArrowheads="1"/>
          </p:cNvSpPr>
          <p:nvPr/>
        </p:nvSpPr>
        <p:spPr bwMode="auto">
          <a:xfrm>
            <a:off x="4191000" y="2286000"/>
            <a:ext cx="23622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xmlns="" id="{856F80A4-AF57-456F-9FE3-66518C2919ED}"/>
              </a:ext>
            </a:extLst>
          </p:cNvPr>
          <p:cNvSpPr>
            <a:spLocks noChangeArrowheads="1"/>
          </p:cNvSpPr>
          <p:nvPr/>
        </p:nvSpPr>
        <p:spPr bwMode="auto">
          <a:xfrm>
            <a:off x="5257800" y="1952626"/>
            <a:ext cx="304800" cy="333375"/>
          </a:xfrm>
          <a:prstGeom prst="downArrow">
            <a:avLst>
              <a:gd name="adj1" fmla="val 50000"/>
              <a:gd name="adj2" fmla="val 3124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8">
            <a:extLst>
              <a:ext uri="{FF2B5EF4-FFF2-40B4-BE49-F238E27FC236}">
                <a16:creationId xmlns:a16="http://schemas.microsoft.com/office/drawing/2014/main" xmlns="" id="{3E5C9641-A550-452D-89B4-D8A2842ECE28}"/>
              </a:ext>
            </a:extLst>
          </p:cNvPr>
          <p:cNvSpPr txBox="1">
            <a:spLocks noChangeArrowheads="1"/>
          </p:cNvSpPr>
          <p:nvPr/>
        </p:nvSpPr>
        <p:spPr bwMode="auto">
          <a:xfrm>
            <a:off x="1752600" y="3810001"/>
            <a:ext cx="2286000" cy="106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Proper batter takes their position in batter’s box assumes current ball and strike count</a:t>
            </a:r>
          </a:p>
        </p:txBody>
      </p:sp>
      <p:grpSp>
        <p:nvGrpSpPr>
          <p:cNvPr id="8" name="Group 15">
            <a:extLst>
              <a:ext uri="{FF2B5EF4-FFF2-40B4-BE49-F238E27FC236}">
                <a16:creationId xmlns:a16="http://schemas.microsoft.com/office/drawing/2014/main" xmlns="" id="{9CE990C1-6D19-40C1-8293-AD82197C4E2D}"/>
              </a:ext>
            </a:extLst>
          </p:cNvPr>
          <p:cNvGrpSpPr>
            <a:grpSpLocks/>
          </p:cNvGrpSpPr>
          <p:nvPr/>
        </p:nvGrpSpPr>
        <p:grpSpPr bwMode="auto">
          <a:xfrm>
            <a:off x="2586038" y="2743203"/>
            <a:ext cx="1600200" cy="1025526"/>
            <a:chOff x="669" y="1728"/>
            <a:chExt cx="1008" cy="646"/>
          </a:xfrm>
          <a:solidFill>
            <a:schemeClr val="bg1"/>
          </a:solidFill>
        </p:grpSpPr>
        <p:sp>
          <p:nvSpPr>
            <p:cNvPr id="9" name="AutoShape 10">
              <a:extLst>
                <a:ext uri="{FF2B5EF4-FFF2-40B4-BE49-F238E27FC236}">
                  <a16:creationId xmlns:a16="http://schemas.microsoft.com/office/drawing/2014/main" xmlns="" id="{36470CEE-8AF8-4288-A129-47961AB1A1AE}"/>
                </a:ext>
              </a:extLst>
            </p:cNvPr>
            <p:cNvSpPr>
              <a:spLocks noChangeArrowheads="1"/>
            </p:cNvSpPr>
            <p:nvPr/>
          </p:nvSpPr>
          <p:spPr bwMode="auto">
            <a:xfrm rot="5426134" flipV="1">
              <a:off x="868" y="1566"/>
              <a:ext cx="609"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14 h 21600"/>
                <a:gd name="T14" fmla="*/ 18231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0" name="Text Box 11">
              <a:extLst>
                <a:ext uri="{FF2B5EF4-FFF2-40B4-BE49-F238E27FC236}">
                  <a16:creationId xmlns:a16="http://schemas.microsoft.com/office/drawing/2014/main" xmlns="" id="{9BAFD3B7-0E43-4FF1-8166-7F143920D8AD}"/>
                </a:ext>
              </a:extLst>
            </p:cNvPr>
            <p:cNvSpPr txBox="1">
              <a:spLocks noChangeArrowheads="1"/>
            </p:cNvSpPr>
            <p:nvPr/>
          </p:nvSpPr>
          <p:spPr bwMode="auto">
            <a:xfrm>
              <a:off x="1152" y="1728"/>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sp>
        <p:nvSpPr>
          <p:cNvPr id="11" name="Text Box 12">
            <a:extLst>
              <a:ext uri="{FF2B5EF4-FFF2-40B4-BE49-F238E27FC236}">
                <a16:creationId xmlns:a16="http://schemas.microsoft.com/office/drawing/2014/main" xmlns="" id="{002D7EAC-A823-458D-89D8-A14268B73A63}"/>
              </a:ext>
            </a:extLst>
          </p:cNvPr>
          <p:cNvSpPr txBox="1">
            <a:spLocks noChangeArrowheads="1"/>
          </p:cNvSpPr>
          <p:nvPr/>
        </p:nvSpPr>
        <p:spPr bwMode="auto">
          <a:xfrm>
            <a:off x="2971800" y="5337175"/>
            <a:ext cx="38862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  </a:t>
            </a:r>
          </a:p>
        </p:txBody>
      </p:sp>
      <p:sp>
        <p:nvSpPr>
          <p:cNvPr id="12" name="Text Box 13">
            <a:extLst>
              <a:ext uri="{FF2B5EF4-FFF2-40B4-BE49-F238E27FC236}">
                <a16:creationId xmlns:a16="http://schemas.microsoft.com/office/drawing/2014/main" xmlns="" id="{FF5D3484-F9FC-4261-A4B2-9B8462E3F64E}"/>
              </a:ext>
            </a:extLst>
          </p:cNvPr>
          <p:cNvSpPr txBox="1">
            <a:spLocks noChangeArrowheads="1"/>
          </p:cNvSpPr>
          <p:nvPr/>
        </p:nvSpPr>
        <p:spPr bwMode="auto">
          <a:xfrm>
            <a:off x="7030947" y="5303179"/>
            <a:ext cx="4280899"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and intentional walk or the infielders have vacated their normal fielding positions and left fair territory.  All action that occurred stands (runs scored, runner advancement, or outs made).</a:t>
            </a:r>
          </a:p>
        </p:txBody>
      </p:sp>
      <p:sp>
        <p:nvSpPr>
          <p:cNvPr id="13" name="AutoShape 14">
            <a:extLst>
              <a:ext uri="{FF2B5EF4-FFF2-40B4-BE49-F238E27FC236}">
                <a16:creationId xmlns:a16="http://schemas.microsoft.com/office/drawing/2014/main" xmlns="" id="{23704EE8-F9FE-47D6-949A-331683E033E1}"/>
              </a:ext>
            </a:extLst>
          </p:cNvPr>
          <p:cNvSpPr>
            <a:spLocks noChangeArrowheads="1"/>
          </p:cNvSpPr>
          <p:nvPr/>
        </p:nvSpPr>
        <p:spPr bwMode="auto">
          <a:xfrm>
            <a:off x="6172200" y="3733800"/>
            <a:ext cx="23622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14" name="Group 26">
            <a:extLst>
              <a:ext uri="{FF2B5EF4-FFF2-40B4-BE49-F238E27FC236}">
                <a16:creationId xmlns:a16="http://schemas.microsoft.com/office/drawing/2014/main" xmlns="" id="{24AFD7A5-88DC-4578-A98F-9AA1DEF399C3}"/>
              </a:ext>
            </a:extLst>
          </p:cNvPr>
          <p:cNvGrpSpPr>
            <a:grpSpLocks/>
          </p:cNvGrpSpPr>
          <p:nvPr/>
        </p:nvGrpSpPr>
        <p:grpSpPr bwMode="auto">
          <a:xfrm>
            <a:off x="4264025" y="4191001"/>
            <a:ext cx="1906588" cy="1141413"/>
            <a:chOff x="1726" y="2640"/>
            <a:chExt cx="1201" cy="719"/>
          </a:xfrm>
          <a:noFill/>
        </p:grpSpPr>
        <p:sp>
          <p:nvSpPr>
            <p:cNvPr id="15" name="AutoShape 17">
              <a:extLst>
                <a:ext uri="{FF2B5EF4-FFF2-40B4-BE49-F238E27FC236}">
                  <a16:creationId xmlns:a16="http://schemas.microsoft.com/office/drawing/2014/main" xmlns="" id="{3843D8E4-FEE1-446B-9FEE-58122523C224}"/>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6" name="Text Box 18">
              <a:extLst>
                <a:ext uri="{FF2B5EF4-FFF2-40B4-BE49-F238E27FC236}">
                  <a16:creationId xmlns:a16="http://schemas.microsoft.com/office/drawing/2014/main" xmlns="" id="{9111CE79-2425-4A88-B06C-59909256C58F}"/>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grpSp>
        <p:nvGrpSpPr>
          <p:cNvPr id="17" name="Group 25">
            <a:extLst>
              <a:ext uri="{FF2B5EF4-FFF2-40B4-BE49-F238E27FC236}">
                <a16:creationId xmlns:a16="http://schemas.microsoft.com/office/drawing/2014/main" xmlns="" id="{B743330A-6C10-4DE3-A84C-EAAB38F4C82B}"/>
              </a:ext>
            </a:extLst>
          </p:cNvPr>
          <p:cNvGrpSpPr>
            <a:grpSpLocks/>
          </p:cNvGrpSpPr>
          <p:nvPr/>
        </p:nvGrpSpPr>
        <p:grpSpPr bwMode="auto">
          <a:xfrm>
            <a:off x="6553200" y="2743200"/>
            <a:ext cx="1143000" cy="990600"/>
            <a:chOff x="3168" y="1728"/>
            <a:chExt cx="720" cy="624"/>
          </a:xfrm>
          <a:noFill/>
        </p:grpSpPr>
        <p:sp>
          <p:nvSpPr>
            <p:cNvPr id="18" name="AutoShape 20">
              <a:extLst>
                <a:ext uri="{FF2B5EF4-FFF2-40B4-BE49-F238E27FC236}">
                  <a16:creationId xmlns:a16="http://schemas.microsoft.com/office/drawing/2014/main" xmlns="" id="{199EF55C-3CC7-46F6-BBD8-48D87BC87E0F}"/>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9" name="Text Box 21">
              <a:extLst>
                <a:ext uri="{FF2B5EF4-FFF2-40B4-BE49-F238E27FC236}">
                  <a16:creationId xmlns:a16="http://schemas.microsoft.com/office/drawing/2014/main" xmlns="" id="{6B012A56-3F45-415A-A27F-A73B4292F277}"/>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20" name="Group 27">
            <a:extLst>
              <a:ext uri="{FF2B5EF4-FFF2-40B4-BE49-F238E27FC236}">
                <a16:creationId xmlns:a16="http://schemas.microsoft.com/office/drawing/2014/main" xmlns="" id="{BB609395-F55C-4980-85B0-7E1B8F20ABDD}"/>
              </a:ext>
            </a:extLst>
          </p:cNvPr>
          <p:cNvGrpSpPr>
            <a:grpSpLocks/>
          </p:cNvGrpSpPr>
          <p:nvPr/>
        </p:nvGrpSpPr>
        <p:grpSpPr bwMode="auto">
          <a:xfrm>
            <a:off x="8534400" y="4269983"/>
            <a:ext cx="1143000" cy="1033195"/>
            <a:chOff x="4416" y="2688"/>
            <a:chExt cx="720" cy="672"/>
          </a:xfrm>
          <a:noFill/>
        </p:grpSpPr>
        <p:sp>
          <p:nvSpPr>
            <p:cNvPr id="21" name="AutoShape 23">
              <a:extLst>
                <a:ext uri="{FF2B5EF4-FFF2-40B4-BE49-F238E27FC236}">
                  <a16:creationId xmlns:a16="http://schemas.microsoft.com/office/drawing/2014/main" xmlns="" id="{454AC933-63E6-4473-95F7-431D5810EF77}"/>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22" name="Text Box 24">
              <a:extLst>
                <a:ext uri="{FF2B5EF4-FFF2-40B4-BE49-F238E27FC236}">
                  <a16:creationId xmlns:a16="http://schemas.microsoft.com/office/drawing/2014/main" xmlns="" id="{8FDFB541-BD0C-4AC0-AF6C-FB07050BF4F8}"/>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a:solidFill>
                    <a:srgbClr val="000000"/>
                  </a:solidFill>
                  <a:latin typeface="Times" pitchFamily="18" charset="0"/>
                </a:rPr>
                <a:t>YES</a:t>
              </a:r>
            </a:p>
          </p:txBody>
        </p:sp>
      </p:grpSp>
      <p:sp>
        <p:nvSpPr>
          <p:cNvPr id="23" name="Footer Placeholder 3">
            <a:extLst>
              <a:ext uri="{FF2B5EF4-FFF2-40B4-BE49-F238E27FC236}">
                <a16:creationId xmlns:a16="http://schemas.microsoft.com/office/drawing/2014/main" xmlns="" id="{4406B4DD-11DD-4192-9060-40ED17CD7234}"/>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Batting Out of Order</a:t>
            </a:r>
          </a:p>
        </p:txBody>
      </p:sp>
      <p:sp>
        <p:nvSpPr>
          <p:cNvPr id="2" name="Content Placeholder 1">
            <a:extLst>
              <a:ext uri="{FF2B5EF4-FFF2-40B4-BE49-F238E27FC236}">
                <a16:creationId xmlns:a16="http://schemas.microsoft.com/office/drawing/2014/main" xmlns="" id="{F7003174-1BF2-4BAA-9491-F56E897FB482}"/>
              </a:ext>
            </a:extLst>
          </p:cNvPr>
          <p:cNvSpPr>
            <a:spLocks noGrp="1"/>
          </p:cNvSpPr>
          <p:nvPr>
            <p:ph idx="1"/>
          </p:nvPr>
        </p:nvSpPr>
        <p:spPr/>
        <p:txBody>
          <a:bodyPr/>
          <a:lstStyle/>
          <a:p>
            <a:pPr>
              <a:buNone/>
            </a:pPr>
            <a:endParaRPr lang="en-US" altLang="en-US" sz="4000" b="1" dirty="0"/>
          </a:p>
          <a:p>
            <a:pPr>
              <a:buNone/>
            </a:pPr>
            <a:endParaRPr lang="en-US" altLang="en-US" sz="4000" b="1" dirty="0"/>
          </a:p>
          <a:p>
            <a:pPr>
              <a:buNone/>
            </a:pPr>
            <a:r>
              <a:rPr lang="en-US" altLang="en-US" sz="4000" b="1" dirty="0"/>
              <a:t>                       Sample Plays</a:t>
            </a:r>
          </a:p>
        </p:txBody>
      </p:sp>
      <p:sp>
        <p:nvSpPr>
          <p:cNvPr id="5" name="Footer Placeholder 3">
            <a:extLst>
              <a:ext uri="{FF2B5EF4-FFF2-40B4-BE49-F238E27FC236}">
                <a16:creationId xmlns:a16="http://schemas.microsoft.com/office/drawing/2014/main" xmlns="" id="{9A74D9FA-8A34-4AE1-8254-6F9C83D9B688}"/>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B8277D50-A8F4-41EA-8AAF-2B8EFD1D1E78}">
  <ds:schemaRefs>
    <ds:schemaRef ds:uri="http://schemas.microsoft.com/office/2006/documentManagement/types"/>
    <ds:schemaRef ds:uri="http://purl.org/dc/elements/1.1/"/>
    <ds:schemaRef ds:uri="http://schemas.microsoft.com/office/2006/metadata/properties"/>
    <ds:schemaRef ds:uri="http://purl.org/dc/terms/"/>
    <ds:schemaRef ds:uri="3bb8d7d1-06b8-47b8-a0de-bad91f18ef42"/>
    <ds:schemaRef ds:uri="http://www.w3.org/XML/1998/namespace"/>
    <ds:schemaRef ds:uri="http://schemas.microsoft.com/office/infopath/2007/PartnerControls"/>
    <ds:schemaRef ds:uri="http://schemas.openxmlformats.org/package/2006/metadata/core-properties"/>
    <ds:schemaRef ds:uri="ffc60a71-4a50-4afc-be20-b1cf64734936"/>
    <ds:schemaRef ds:uri="http://purl.org/dc/dcmitype/"/>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437</TotalTime>
  <Words>1193</Words>
  <Application>Microsoft Office PowerPoint</Application>
  <PresentationFormat>Widescreen</PresentationFormat>
  <Paragraphs>191</Paragraphs>
  <Slides>20</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MS PGothic</vt:lpstr>
      <vt:lpstr>Arial</vt:lpstr>
      <vt:lpstr>Calibri</vt:lpstr>
      <vt:lpstr>Courier New</vt:lpstr>
      <vt:lpstr>Times</vt:lpstr>
      <vt:lpstr>Wingdings</vt:lpstr>
      <vt:lpstr>Office Theme</vt:lpstr>
      <vt:lpstr>Office Theme</vt:lpstr>
      <vt:lpstr>2020-21 NFHS Softball</vt:lpstr>
      <vt:lpstr>Batting out of order</vt:lpstr>
      <vt:lpstr>Batting out of order</vt:lpstr>
      <vt:lpstr>Batting out of order</vt:lpstr>
      <vt:lpstr>Batting out of order</vt:lpstr>
      <vt:lpstr>Batting out of order</vt:lpstr>
      <vt:lpstr>Batting out of order</vt:lpstr>
      <vt:lpstr>Batting Out of Order Flowchart </vt:lpstr>
      <vt:lpstr>Batting Out of Order</vt:lpstr>
      <vt:lpstr>Nfhs softball batting out of order</vt:lpstr>
      <vt:lpstr>Result 1</vt:lpstr>
      <vt:lpstr>Nfhs softball batting out of order</vt:lpstr>
      <vt:lpstr>Result 2 </vt:lpstr>
      <vt:lpstr>Nfhs softball batting out of order</vt:lpstr>
      <vt:lpstr>Result 3 </vt:lpstr>
      <vt:lpstr>Nfhs softball batting out of order</vt:lpstr>
      <vt:lpstr>Result 4 </vt:lpstr>
      <vt:lpstr>Nfhs softball batting out of order</vt:lpstr>
      <vt:lpstr>Result 5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31</cp:revision>
  <cp:lastPrinted>2020-02-10T18:46:21Z</cp:lastPrinted>
  <dcterms:created xsi:type="dcterms:W3CDTF">2020-06-20T13:48:19Z</dcterms:created>
  <dcterms:modified xsi:type="dcterms:W3CDTF">2021-02-22T15:44:12Z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