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23"/>
  </p:notesMasterIdLst>
  <p:handoutMasterIdLst>
    <p:handoutMasterId r:id="rId24"/>
  </p:handoutMasterIdLst>
  <p:sldIdLst>
    <p:sldId id="256" r:id="rId6"/>
    <p:sldId id="288" r:id="rId7"/>
    <p:sldId id="289" r:id="rId8"/>
    <p:sldId id="290" r:id="rId9"/>
    <p:sldId id="291" r:id="rId10"/>
    <p:sldId id="292" r:id="rId11"/>
    <p:sldId id="475" r:id="rId12"/>
    <p:sldId id="294" r:id="rId13"/>
    <p:sldId id="476" r:id="rId14"/>
    <p:sldId id="296" r:id="rId15"/>
    <p:sldId id="470" r:id="rId16"/>
    <p:sldId id="298" r:id="rId17"/>
    <p:sldId id="471" r:id="rId18"/>
    <p:sldId id="300" r:id="rId19"/>
    <p:sldId id="472" r:id="rId20"/>
    <p:sldId id="338" r:id="rId21"/>
    <p:sldId id="285" r:id="rId2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73C0B-20A5-41AF-9CC5-ADBDB26DA16C}" v="1" dt="2021-01-19T14:39:33.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0305" autoAdjust="0"/>
  </p:normalViewPr>
  <p:slideViewPr>
    <p:cSldViewPr snapToGrid="0">
      <p:cViewPr varScale="1">
        <p:scale>
          <a:sx n="80" d="100"/>
          <a:sy n="80" d="100"/>
        </p:scale>
        <p:origin x="782" y="67"/>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Searcy" userId="13d41e08-96e2-4e73-8767-ded159a765ae" providerId="ADAL" clId="{64E999E0-417B-41F3-B3D3-91D405D96F54}"/>
    <pc:docChg chg="modSld">
      <pc:chgData name="Sandy Searcy" userId="13d41e08-96e2-4e73-8767-ded159a765ae" providerId="ADAL" clId="{64E999E0-417B-41F3-B3D3-91D405D96F54}" dt="2021-01-12T16:51:54.027" v="1" actId="20577"/>
      <pc:docMkLst>
        <pc:docMk/>
      </pc:docMkLst>
      <pc:sldChg chg="modSp mod">
        <pc:chgData name="Sandy Searcy" userId="13d41e08-96e2-4e73-8767-ded159a765ae" providerId="ADAL" clId="{64E999E0-417B-41F3-B3D3-91D405D96F54}" dt="2021-01-12T16:51:54.027" v="1" actId="20577"/>
        <pc:sldMkLst>
          <pc:docMk/>
          <pc:sldMk cId="0" sldId="256"/>
        </pc:sldMkLst>
        <pc:spChg chg="mod">
          <ac:chgData name="Sandy Searcy" userId="13d41e08-96e2-4e73-8767-ded159a765ae" providerId="ADAL" clId="{64E999E0-417B-41F3-B3D3-91D405D96F54}" dt="2021-01-12T16:51:54.027" v="1" actId="20577"/>
          <ac:spMkLst>
            <pc:docMk/>
            <pc:sldMk cId="0" sldId="256"/>
            <ac:spMk id="17411" creationId="{F1879036-5B9B-4C23-8296-9FF572B9927E}"/>
          </ac:spMkLst>
        </pc:spChg>
      </pc:sldChg>
    </pc:docChg>
  </pc:docChgLst>
  <pc:docChgLst>
    <pc:chgData name="Sandy Searcy" userId="13d41e08-96e2-4e73-8767-ded159a765ae" providerId="ADAL" clId="{4C8CBBF8-038C-499F-8FAD-650148933C1F}"/>
    <pc:docChg chg="modMainMaster">
      <pc:chgData name="Sandy Searcy" userId="13d41e08-96e2-4e73-8767-ded159a765ae" providerId="ADAL" clId="{4C8CBBF8-038C-499F-8FAD-650148933C1F}" dt="2020-09-01T20:44:41.268" v="8" actId="167"/>
      <pc:docMkLst>
        <pc:docMk/>
      </pc:docMkLst>
      <pc:sldMasterChg chg="modSldLayout">
        <pc:chgData name="Sandy Searcy" userId="13d41e08-96e2-4e73-8767-ded159a765ae" providerId="ADAL" clId="{4C8CBBF8-038C-499F-8FAD-650148933C1F}" dt="2020-09-01T20:44:41.268" v="8" actId="167"/>
        <pc:sldMasterMkLst>
          <pc:docMk/>
          <pc:sldMasterMk cId="0" sldId="2147483648"/>
        </pc:sldMasterMkLst>
        <pc:sldLayoutChg chg="addSp delSp modSp mod">
          <pc:chgData name="Sandy Searcy" userId="13d41e08-96e2-4e73-8767-ded159a765ae" providerId="ADAL" clId="{4C8CBBF8-038C-499F-8FAD-650148933C1F}" dt="2020-09-01T20:44:19.728" v="4" actId="167"/>
          <pc:sldLayoutMkLst>
            <pc:docMk/>
            <pc:sldMasterMk cId="0" sldId="2147483648"/>
            <pc:sldLayoutMk cId="1764874002" sldId="2147483818"/>
          </pc:sldLayoutMkLst>
          <pc:picChg chg="del mod">
            <ac:chgData name="Sandy Searcy" userId="13d41e08-96e2-4e73-8767-ded159a765ae" providerId="ADAL" clId="{4C8CBBF8-038C-499F-8FAD-650148933C1F}" dt="2020-09-01T20:44:04.836" v="1" actId="478"/>
            <ac:picMkLst>
              <pc:docMk/>
              <pc:sldMasterMk cId="0" sldId="2147483648"/>
              <pc:sldLayoutMk cId="1764874002" sldId="2147483818"/>
              <ac:picMk id="4" creationId="{05776A87-DE02-4380-BE4E-590E16FBA8E0}"/>
            </ac:picMkLst>
          </pc:picChg>
          <pc:picChg chg="add mod ord">
            <ac:chgData name="Sandy Searcy" userId="13d41e08-96e2-4e73-8767-ded159a765ae" providerId="ADAL" clId="{4C8CBBF8-038C-499F-8FAD-650148933C1F}" dt="2020-09-01T20:44:19.728" v="4" actId="167"/>
            <ac:picMkLst>
              <pc:docMk/>
              <pc:sldMasterMk cId="0" sldId="2147483648"/>
              <pc:sldLayoutMk cId="1764874002" sldId="2147483818"/>
              <ac:picMk id="10" creationId="{B6377AA4-4C50-4494-9F4F-DB98B0D6BB68}"/>
            </ac:picMkLst>
          </pc:picChg>
        </pc:sldLayoutChg>
        <pc:sldLayoutChg chg="addSp modSp mod">
          <pc:chgData name="Sandy Searcy" userId="13d41e08-96e2-4e73-8767-ded159a765ae" providerId="ADAL" clId="{4C8CBBF8-038C-499F-8FAD-650148933C1F}" dt="2020-09-01T20:44:41.268" v="8" actId="167"/>
          <pc:sldLayoutMkLst>
            <pc:docMk/>
            <pc:sldMasterMk cId="0" sldId="2147483648"/>
            <pc:sldLayoutMk cId="2853151424" sldId="2147483819"/>
          </pc:sldLayoutMkLst>
          <pc:picChg chg="add mod ord">
            <ac:chgData name="Sandy Searcy" userId="13d41e08-96e2-4e73-8767-ded159a765ae" providerId="ADAL" clId="{4C8CBBF8-038C-499F-8FAD-650148933C1F}" dt="2020-09-01T20:44:41.268" v="8" actId="167"/>
            <ac:picMkLst>
              <pc:docMk/>
              <pc:sldMasterMk cId="0" sldId="2147483648"/>
              <pc:sldLayoutMk cId="2853151424" sldId="2147483819"/>
              <ac:picMk id="10" creationId="{B6377AA4-4C50-4494-9F4F-DB98B0D6BB68}"/>
            </ac:picMkLst>
          </pc:picChg>
        </pc:sldLayoutChg>
      </pc:sldMasterChg>
    </pc:docChg>
  </pc:docChgLst>
  <pc:docChgLst>
    <pc:chgData name="Angela Williams" userId="c47531d6-4d80-4413-808e-638c8822016e" providerId="ADAL" clId="{37C73C0B-20A5-41AF-9CC5-ADBDB26DA16C}"/>
    <pc:docChg chg="modSld">
      <pc:chgData name="Angela Williams" userId="c47531d6-4d80-4413-808e-638c8822016e" providerId="ADAL" clId="{37C73C0B-20A5-41AF-9CC5-ADBDB26DA16C}" dt="2021-01-19T14:40:45.504" v="12" actId="1076"/>
      <pc:docMkLst>
        <pc:docMk/>
      </pc:docMkLst>
      <pc:sldChg chg="modSp mod">
        <pc:chgData name="Angela Williams" userId="c47531d6-4d80-4413-808e-638c8822016e" providerId="ADAL" clId="{37C73C0B-20A5-41AF-9CC5-ADBDB26DA16C}" dt="2021-01-19T14:38:35.134" v="0" actId="255"/>
        <pc:sldMkLst>
          <pc:docMk/>
          <pc:sldMk cId="0" sldId="256"/>
        </pc:sldMkLst>
        <pc:spChg chg="mod">
          <ac:chgData name="Angela Williams" userId="c47531d6-4d80-4413-808e-638c8822016e" providerId="ADAL" clId="{37C73C0B-20A5-41AF-9CC5-ADBDB26DA16C}" dt="2021-01-19T14:38:35.134" v="0" actId="255"/>
          <ac:spMkLst>
            <pc:docMk/>
            <pc:sldMk cId="0" sldId="256"/>
            <ac:spMk id="17411" creationId="{F1879036-5B9B-4C23-8296-9FF572B9927E}"/>
          </ac:spMkLst>
        </pc:spChg>
      </pc:sldChg>
      <pc:sldChg chg="modSp mod">
        <pc:chgData name="Angela Williams" userId="c47531d6-4d80-4413-808e-638c8822016e" providerId="ADAL" clId="{37C73C0B-20A5-41AF-9CC5-ADBDB26DA16C}" dt="2021-01-19T14:38:42.652" v="1" actId="1076"/>
        <pc:sldMkLst>
          <pc:docMk/>
          <pc:sldMk cId="0" sldId="288"/>
        </pc:sldMkLst>
        <pc:spChg chg="mod">
          <ac:chgData name="Angela Williams" userId="c47531d6-4d80-4413-808e-638c8822016e" providerId="ADAL" clId="{37C73C0B-20A5-41AF-9CC5-ADBDB26DA16C}" dt="2021-01-19T14:38:42.652" v="1" actId="1076"/>
          <ac:spMkLst>
            <pc:docMk/>
            <pc:sldMk cId="0" sldId="288"/>
            <ac:spMk id="2" creationId="{AA85A882-1709-45F3-BF0E-C83A7376F21E}"/>
          </ac:spMkLst>
        </pc:spChg>
      </pc:sldChg>
      <pc:sldChg chg="modSp mod">
        <pc:chgData name="Angela Williams" userId="c47531d6-4d80-4413-808e-638c8822016e" providerId="ADAL" clId="{37C73C0B-20A5-41AF-9CC5-ADBDB26DA16C}" dt="2021-01-19T14:38:49.796" v="2" actId="1076"/>
        <pc:sldMkLst>
          <pc:docMk/>
          <pc:sldMk cId="1401152170" sldId="290"/>
        </pc:sldMkLst>
        <pc:spChg chg="mod">
          <ac:chgData name="Angela Williams" userId="c47531d6-4d80-4413-808e-638c8822016e" providerId="ADAL" clId="{37C73C0B-20A5-41AF-9CC5-ADBDB26DA16C}" dt="2021-01-19T14:38:49.796" v="2" actId="1076"/>
          <ac:spMkLst>
            <pc:docMk/>
            <pc:sldMk cId="1401152170" sldId="290"/>
            <ac:spMk id="2" creationId="{39EF9707-DB2B-4359-A62A-0648FA9BD6DB}"/>
          </ac:spMkLst>
        </pc:spChg>
      </pc:sldChg>
      <pc:sldChg chg="modSp mod">
        <pc:chgData name="Angela Williams" userId="c47531d6-4d80-4413-808e-638c8822016e" providerId="ADAL" clId="{37C73C0B-20A5-41AF-9CC5-ADBDB26DA16C}" dt="2021-01-19T14:38:56.638" v="3" actId="1076"/>
        <pc:sldMkLst>
          <pc:docMk/>
          <pc:sldMk cId="1938135090" sldId="291"/>
        </pc:sldMkLst>
        <pc:spChg chg="mod">
          <ac:chgData name="Angela Williams" userId="c47531d6-4d80-4413-808e-638c8822016e" providerId="ADAL" clId="{37C73C0B-20A5-41AF-9CC5-ADBDB26DA16C}" dt="2021-01-19T14:38:56.638" v="3" actId="1076"/>
          <ac:spMkLst>
            <pc:docMk/>
            <pc:sldMk cId="1938135090" sldId="291"/>
            <ac:spMk id="2" creationId="{29C8841E-6129-46D4-A769-934D74A6A9AC}"/>
          </ac:spMkLst>
        </pc:spChg>
      </pc:sldChg>
      <pc:sldChg chg="modSp mod">
        <pc:chgData name="Angela Williams" userId="c47531d6-4d80-4413-808e-638c8822016e" providerId="ADAL" clId="{37C73C0B-20A5-41AF-9CC5-ADBDB26DA16C}" dt="2021-01-19T14:39:06.355" v="4" actId="1076"/>
        <pc:sldMkLst>
          <pc:docMk/>
          <pc:sldMk cId="3627064654" sldId="292"/>
        </pc:sldMkLst>
        <pc:spChg chg="mod">
          <ac:chgData name="Angela Williams" userId="c47531d6-4d80-4413-808e-638c8822016e" providerId="ADAL" clId="{37C73C0B-20A5-41AF-9CC5-ADBDB26DA16C}" dt="2021-01-19T14:39:06.355" v="4" actId="1076"/>
          <ac:spMkLst>
            <pc:docMk/>
            <pc:sldMk cId="3627064654" sldId="292"/>
            <ac:spMk id="2" creationId="{FE2E7D4B-5EFF-485B-BDA8-EA22CBBE15AF}"/>
          </ac:spMkLst>
        </pc:spChg>
      </pc:sldChg>
      <pc:sldChg chg="modSp mod">
        <pc:chgData name="Angela Williams" userId="c47531d6-4d80-4413-808e-638c8822016e" providerId="ADAL" clId="{37C73C0B-20A5-41AF-9CC5-ADBDB26DA16C}" dt="2021-01-19T14:39:26.513" v="5" actId="1076"/>
        <pc:sldMkLst>
          <pc:docMk/>
          <pc:sldMk cId="2777321930" sldId="294"/>
        </pc:sldMkLst>
        <pc:spChg chg="mod">
          <ac:chgData name="Angela Williams" userId="c47531d6-4d80-4413-808e-638c8822016e" providerId="ADAL" clId="{37C73C0B-20A5-41AF-9CC5-ADBDB26DA16C}" dt="2021-01-19T14:39:26.513" v="5" actId="1076"/>
          <ac:spMkLst>
            <pc:docMk/>
            <pc:sldMk cId="2777321930" sldId="294"/>
            <ac:spMk id="2" creationId="{5DED4C13-36D2-432D-8E11-93371E2583D0}"/>
          </ac:spMkLst>
        </pc:spChg>
      </pc:sldChg>
      <pc:sldChg chg="modSp">
        <pc:chgData name="Angela Williams" userId="c47531d6-4d80-4413-808e-638c8822016e" providerId="ADAL" clId="{37C73C0B-20A5-41AF-9CC5-ADBDB26DA16C}" dt="2021-01-19T14:39:33.910" v="6" actId="1076"/>
        <pc:sldMkLst>
          <pc:docMk/>
          <pc:sldMk cId="70868340" sldId="296"/>
        </pc:sldMkLst>
        <pc:spChg chg="mod">
          <ac:chgData name="Angela Williams" userId="c47531d6-4d80-4413-808e-638c8822016e" providerId="ADAL" clId="{37C73C0B-20A5-41AF-9CC5-ADBDB26DA16C}" dt="2021-01-19T14:39:33.910" v="6" actId="1076"/>
          <ac:spMkLst>
            <pc:docMk/>
            <pc:sldMk cId="70868340" sldId="296"/>
            <ac:spMk id="2" creationId="{D2EE31C9-DAEC-45E7-90D3-3343A6EBA152}"/>
          </ac:spMkLst>
        </pc:spChg>
      </pc:sldChg>
      <pc:sldChg chg="modSp mod">
        <pc:chgData name="Angela Williams" userId="c47531d6-4d80-4413-808e-638c8822016e" providerId="ADAL" clId="{37C73C0B-20A5-41AF-9CC5-ADBDB26DA16C}" dt="2021-01-19T14:39:58.902" v="8" actId="1076"/>
        <pc:sldMkLst>
          <pc:docMk/>
          <pc:sldMk cId="1298062103" sldId="298"/>
        </pc:sldMkLst>
        <pc:spChg chg="mod">
          <ac:chgData name="Angela Williams" userId="c47531d6-4d80-4413-808e-638c8822016e" providerId="ADAL" clId="{37C73C0B-20A5-41AF-9CC5-ADBDB26DA16C}" dt="2021-01-19T14:39:58.902" v="8" actId="1076"/>
          <ac:spMkLst>
            <pc:docMk/>
            <pc:sldMk cId="1298062103" sldId="298"/>
            <ac:spMk id="2" creationId="{6202C7BA-04A7-4C3E-81F1-04D154ADBFE1}"/>
          </ac:spMkLst>
        </pc:spChg>
        <pc:spChg chg="mod">
          <ac:chgData name="Angela Williams" userId="c47531d6-4d80-4413-808e-638c8822016e" providerId="ADAL" clId="{37C73C0B-20A5-41AF-9CC5-ADBDB26DA16C}" dt="2021-01-19T14:39:54.741" v="7" actId="1076"/>
          <ac:spMkLst>
            <pc:docMk/>
            <pc:sldMk cId="1298062103" sldId="298"/>
            <ac:spMk id="4" creationId="{957F2E42-E02B-4D87-BDE4-6237AAC800A6}"/>
          </ac:spMkLst>
        </pc:spChg>
      </pc:sldChg>
      <pc:sldChg chg="modSp mod">
        <pc:chgData name="Angela Williams" userId="c47531d6-4d80-4413-808e-638c8822016e" providerId="ADAL" clId="{37C73C0B-20A5-41AF-9CC5-ADBDB26DA16C}" dt="2021-01-19T14:40:38.188" v="11" actId="1076"/>
        <pc:sldMkLst>
          <pc:docMk/>
          <pc:sldMk cId="1251439967" sldId="300"/>
        </pc:sldMkLst>
        <pc:spChg chg="mod">
          <ac:chgData name="Angela Williams" userId="c47531d6-4d80-4413-808e-638c8822016e" providerId="ADAL" clId="{37C73C0B-20A5-41AF-9CC5-ADBDB26DA16C}" dt="2021-01-19T14:40:38.188" v="11" actId="1076"/>
          <ac:spMkLst>
            <pc:docMk/>
            <pc:sldMk cId="1251439967" sldId="300"/>
            <ac:spMk id="2" creationId="{DECAA062-71BD-4DCF-BA4B-9702A980537B}"/>
          </ac:spMkLst>
        </pc:spChg>
      </pc:sldChg>
      <pc:sldChg chg="modSp mod">
        <pc:chgData name="Angela Williams" userId="c47531d6-4d80-4413-808e-638c8822016e" providerId="ADAL" clId="{37C73C0B-20A5-41AF-9CC5-ADBDB26DA16C}" dt="2021-01-19T14:40:45.504" v="12" actId="1076"/>
        <pc:sldMkLst>
          <pc:docMk/>
          <pc:sldMk cId="847294151" sldId="338"/>
        </pc:sldMkLst>
        <pc:spChg chg="mod">
          <ac:chgData name="Angela Williams" userId="c47531d6-4d80-4413-808e-638c8822016e" providerId="ADAL" clId="{37C73C0B-20A5-41AF-9CC5-ADBDB26DA16C}" dt="2021-01-19T14:40:45.504" v="12" actId="1076"/>
          <ac:spMkLst>
            <pc:docMk/>
            <pc:sldMk cId="847294151" sldId="338"/>
            <ac:spMk id="2" creationId="{DECAA062-71BD-4DCF-BA4B-9702A980537B}"/>
          </ac:spMkLst>
        </pc:spChg>
      </pc:sldChg>
      <pc:sldChg chg="modSp mod">
        <pc:chgData name="Angela Williams" userId="c47531d6-4d80-4413-808e-638c8822016e" providerId="ADAL" clId="{37C73C0B-20A5-41AF-9CC5-ADBDB26DA16C}" dt="2021-01-19T14:40:25.137" v="10" actId="1076"/>
        <pc:sldMkLst>
          <pc:docMk/>
          <pc:sldMk cId="0" sldId="471"/>
        </pc:sldMkLst>
        <pc:spChg chg="mod">
          <ac:chgData name="Angela Williams" userId="c47531d6-4d80-4413-808e-638c8822016e" providerId="ADAL" clId="{37C73C0B-20A5-41AF-9CC5-ADBDB26DA16C}" dt="2021-01-19T14:40:25.137" v="10" actId="1076"/>
          <ac:spMkLst>
            <pc:docMk/>
            <pc:sldMk cId="0" sldId="471"/>
            <ac:spMk id="28674" creationId="{50C52F54-4613-4B0F-A4B6-AB988E76A636}"/>
          </ac:spMkLst>
        </pc:spChg>
      </pc:sldChg>
      <pc:sldChg chg="modSp mod">
        <pc:chgData name="Angela Williams" userId="c47531d6-4d80-4413-808e-638c8822016e" providerId="ADAL" clId="{37C73C0B-20A5-41AF-9CC5-ADBDB26DA16C}" dt="2021-01-19T14:40:05.632" v="9" actId="1076"/>
        <pc:sldMkLst>
          <pc:docMk/>
          <pc:sldMk cId="0" sldId="476"/>
        </pc:sldMkLst>
        <pc:spChg chg="mod">
          <ac:chgData name="Angela Williams" userId="c47531d6-4d80-4413-808e-638c8822016e" providerId="ADAL" clId="{37C73C0B-20A5-41AF-9CC5-ADBDB26DA16C}" dt="2021-01-19T14:40:05.632" v="9" actId="1076"/>
          <ac:spMkLst>
            <pc:docMk/>
            <pc:sldMk cId="0" sldId="476"/>
            <ac:spMk id="20482" creationId="{982005EF-AAAE-4A26-9D56-BDE5DEEFD4DD}"/>
          </ac:spMkLst>
        </pc:spChg>
      </pc:sldChg>
    </pc:docChg>
  </pc:docChgLst>
  <pc:docChgLst>
    <pc:chgData name="Sandy Searcy" userId="13d41e08-96e2-4e73-8767-ded159a765ae" providerId="ADAL" clId="{7D29065F-1D88-4849-AC93-08EF70ADF6ED}"/>
    <pc:docChg chg="modSld">
      <pc:chgData name="Sandy Searcy" userId="13d41e08-96e2-4e73-8767-ded159a765ae" providerId="ADAL" clId="{7D29065F-1D88-4849-AC93-08EF70ADF6ED}" dt="2020-07-29T16:33:27.700" v="29" actId="255"/>
      <pc:docMkLst>
        <pc:docMk/>
      </pc:docMkLst>
      <pc:sldChg chg="modSp mod">
        <pc:chgData name="Sandy Searcy" userId="13d41e08-96e2-4e73-8767-ded159a765ae" providerId="ADAL" clId="{7D29065F-1D88-4849-AC93-08EF70ADF6ED}" dt="2020-07-29T16:27:23.945" v="1" actId="113"/>
        <pc:sldMkLst>
          <pc:docMk/>
          <pc:sldMk cId="0" sldId="256"/>
        </pc:sldMkLst>
        <pc:spChg chg="mod">
          <ac:chgData name="Sandy Searcy" userId="13d41e08-96e2-4e73-8767-ded159a765ae" providerId="ADAL" clId="{7D29065F-1D88-4849-AC93-08EF70ADF6ED}" dt="2020-07-29T16:27:23.945" v="1" actId="113"/>
          <ac:spMkLst>
            <pc:docMk/>
            <pc:sldMk cId="0" sldId="256"/>
            <ac:spMk id="17411" creationId="{F1879036-5B9B-4C23-8296-9FF572B9927E}"/>
          </ac:spMkLst>
        </pc:spChg>
      </pc:sldChg>
      <pc:sldChg chg="modSp mod">
        <pc:chgData name="Sandy Searcy" userId="13d41e08-96e2-4e73-8767-ded159a765ae" providerId="ADAL" clId="{7D29065F-1D88-4849-AC93-08EF70ADF6ED}" dt="2020-07-29T16:29:37.833" v="6" actId="1076"/>
        <pc:sldMkLst>
          <pc:docMk/>
          <pc:sldMk cId="0" sldId="288"/>
        </pc:sldMkLst>
        <pc:spChg chg="mod">
          <ac:chgData name="Sandy Searcy" userId="13d41e08-96e2-4e73-8767-ded159a765ae" providerId="ADAL" clId="{7D29065F-1D88-4849-AC93-08EF70ADF6ED}" dt="2020-07-29T16:29:37.833" v="6" actId="1076"/>
          <ac:spMkLst>
            <pc:docMk/>
            <pc:sldMk cId="0" sldId="288"/>
            <ac:spMk id="4" creationId="{957F2E42-E02B-4D87-BDE4-6237AAC800A6}"/>
          </ac:spMkLst>
        </pc:spChg>
      </pc:sldChg>
      <pc:sldChg chg="modSp mod">
        <pc:chgData name="Sandy Searcy" userId="13d41e08-96e2-4e73-8767-ded159a765ae" providerId="ADAL" clId="{7D29065F-1D88-4849-AC93-08EF70ADF6ED}" dt="2020-07-29T16:31:44.750" v="16" actId="6549"/>
        <pc:sldMkLst>
          <pc:docMk/>
          <pc:sldMk cId="70868340" sldId="296"/>
        </pc:sldMkLst>
        <pc:spChg chg="mod">
          <ac:chgData name="Sandy Searcy" userId="13d41e08-96e2-4e73-8767-ded159a765ae" providerId="ADAL" clId="{7D29065F-1D88-4849-AC93-08EF70ADF6ED}" dt="2020-07-29T16:31:44.750" v="16" actId="6549"/>
          <ac:spMkLst>
            <pc:docMk/>
            <pc:sldMk cId="70868340" sldId="296"/>
            <ac:spMk id="2" creationId="{D2EE31C9-DAEC-45E7-90D3-3343A6EBA152}"/>
          </ac:spMkLst>
        </pc:spChg>
      </pc:sldChg>
      <pc:sldChg chg="modSp">
        <pc:chgData name="Sandy Searcy" userId="13d41e08-96e2-4e73-8767-ded159a765ae" providerId="ADAL" clId="{7D29065F-1D88-4849-AC93-08EF70ADF6ED}" dt="2020-07-29T16:32:14.920" v="20" actId="255"/>
        <pc:sldMkLst>
          <pc:docMk/>
          <pc:sldMk cId="0" sldId="470"/>
        </pc:sldMkLst>
        <pc:spChg chg="mod">
          <ac:chgData name="Sandy Searcy" userId="13d41e08-96e2-4e73-8767-ded159a765ae" providerId="ADAL" clId="{7D29065F-1D88-4849-AC93-08EF70ADF6ED}" dt="2020-07-29T16:32:14.920" v="20" actId="255"/>
          <ac:spMkLst>
            <pc:docMk/>
            <pc:sldMk cId="0" sldId="470"/>
            <ac:spMk id="18" creationId="{8703376B-423D-4184-955D-FF7CEB20C940}"/>
          </ac:spMkLst>
        </pc:spChg>
        <pc:spChg chg="mod">
          <ac:chgData name="Sandy Searcy" userId="13d41e08-96e2-4e73-8767-ded159a765ae" providerId="ADAL" clId="{7D29065F-1D88-4849-AC93-08EF70ADF6ED}" dt="2020-07-29T16:32:00.722" v="18" actId="255"/>
          <ac:spMkLst>
            <pc:docMk/>
            <pc:sldMk cId="0" sldId="470"/>
            <ac:spMk id="19" creationId="{B1287FE4-61F0-4E1D-A904-6F19679DC699}"/>
          </ac:spMkLst>
        </pc:spChg>
      </pc:sldChg>
      <pc:sldChg chg="modSp">
        <pc:chgData name="Sandy Searcy" userId="13d41e08-96e2-4e73-8767-ded159a765ae" providerId="ADAL" clId="{7D29065F-1D88-4849-AC93-08EF70ADF6ED}" dt="2020-07-29T16:32:51.996" v="25" actId="255"/>
        <pc:sldMkLst>
          <pc:docMk/>
          <pc:sldMk cId="0" sldId="471"/>
        </pc:sldMkLst>
        <pc:spChg chg="mod">
          <ac:chgData name="Sandy Searcy" userId="13d41e08-96e2-4e73-8767-ded159a765ae" providerId="ADAL" clId="{7D29065F-1D88-4849-AC93-08EF70ADF6ED}" dt="2020-07-29T16:32:51.996" v="25" actId="255"/>
          <ac:spMkLst>
            <pc:docMk/>
            <pc:sldMk cId="0" sldId="471"/>
            <ac:spMk id="15" creationId="{CCD8D19B-3479-487F-8684-DF76DBA87D48}"/>
          </ac:spMkLst>
        </pc:spChg>
        <pc:spChg chg="mod">
          <ac:chgData name="Sandy Searcy" userId="13d41e08-96e2-4e73-8767-ded159a765ae" providerId="ADAL" clId="{7D29065F-1D88-4849-AC93-08EF70ADF6ED}" dt="2020-07-29T16:32:34.929" v="22" actId="255"/>
          <ac:spMkLst>
            <pc:docMk/>
            <pc:sldMk cId="0" sldId="471"/>
            <ac:spMk id="19" creationId="{A222AC26-5011-454E-98F3-C5769D99AB68}"/>
          </ac:spMkLst>
        </pc:spChg>
      </pc:sldChg>
      <pc:sldChg chg="modSp mod">
        <pc:chgData name="Sandy Searcy" userId="13d41e08-96e2-4e73-8767-ded159a765ae" providerId="ADAL" clId="{7D29065F-1D88-4849-AC93-08EF70ADF6ED}" dt="2020-07-29T16:33:27.700" v="29" actId="255"/>
        <pc:sldMkLst>
          <pc:docMk/>
          <pc:sldMk cId="0" sldId="472"/>
        </pc:sldMkLst>
        <pc:spChg chg="mod">
          <ac:chgData name="Sandy Searcy" userId="13d41e08-96e2-4e73-8767-ded159a765ae" providerId="ADAL" clId="{7D29065F-1D88-4849-AC93-08EF70ADF6ED}" dt="2020-07-29T16:33:27.700" v="29" actId="255"/>
          <ac:spMkLst>
            <pc:docMk/>
            <pc:sldMk cId="0" sldId="472"/>
            <ac:spMk id="18" creationId="{43A4E5AB-9A2C-4B85-B0FA-E4BBD62F53E1}"/>
          </ac:spMkLst>
        </pc:spChg>
        <pc:spChg chg="mod">
          <ac:chgData name="Sandy Searcy" userId="13d41e08-96e2-4e73-8767-ded159a765ae" providerId="ADAL" clId="{7D29065F-1D88-4849-AC93-08EF70ADF6ED}" dt="2020-07-29T16:33:13.229" v="27" actId="255"/>
          <ac:spMkLst>
            <pc:docMk/>
            <pc:sldMk cId="0" sldId="472"/>
            <ac:spMk id="32775" creationId="{A314078B-A38F-4382-A852-C46626E8D0E1}"/>
          </ac:spMkLst>
        </pc:spChg>
      </pc:sldChg>
      <pc:sldChg chg="modSp">
        <pc:chgData name="Sandy Searcy" userId="13d41e08-96e2-4e73-8767-ded159a765ae" providerId="ADAL" clId="{7D29065F-1D88-4849-AC93-08EF70ADF6ED}" dt="2020-07-29T16:30:30.079" v="10" actId="255"/>
        <pc:sldMkLst>
          <pc:docMk/>
          <pc:sldMk cId="0" sldId="475"/>
        </pc:sldMkLst>
        <pc:spChg chg="mod">
          <ac:chgData name="Sandy Searcy" userId="13d41e08-96e2-4e73-8767-ded159a765ae" providerId="ADAL" clId="{7D29065F-1D88-4849-AC93-08EF70ADF6ED}" dt="2020-07-29T16:30:30.079" v="10" actId="255"/>
          <ac:spMkLst>
            <pc:docMk/>
            <pc:sldMk cId="0" sldId="475"/>
            <ac:spMk id="18" creationId="{ABB7228E-91B7-4A38-A943-8564C9FE4C07}"/>
          </ac:spMkLst>
        </pc:spChg>
        <pc:spChg chg="mod">
          <ac:chgData name="Sandy Searcy" userId="13d41e08-96e2-4e73-8767-ded159a765ae" providerId="ADAL" clId="{7D29065F-1D88-4849-AC93-08EF70ADF6ED}" dt="2020-07-29T16:30:17.562" v="8" actId="255"/>
          <ac:spMkLst>
            <pc:docMk/>
            <pc:sldMk cId="0" sldId="475"/>
            <ac:spMk id="19" creationId="{69216AA6-F916-47FC-AFBB-BE9AF9C516C9}"/>
          </ac:spMkLst>
        </pc:spChg>
      </pc:sldChg>
      <pc:sldChg chg="modSp">
        <pc:chgData name="Sandy Searcy" userId="13d41e08-96e2-4e73-8767-ded159a765ae" providerId="ADAL" clId="{7D29065F-1D88-4849-AC93-08EF70ADF6ED}" dt="2020-07-29T16:31:29.618" v="14" actId="255"/>
        <pc:sldMkLst>
          <pc:docMk/>
          <pc:sldMk cId="0" sldId="476"/>
        </pc:sldMkLst>
        <pc:spChg chg="mod">
          <ac:chgData name="Sandy Searcy" userId="13d41e08-96e2-4e73-8767-ded159a765ae" providerId="ADAL" clId="{7D29065F-1D88-4849-AC93-08EF70ADF6ED}" dt="2020-07-29T16:31:29.618" v="14" actId="255"/>
          <ac:spMkLst>
            <pc:docMk/>
            <pc:sldMk cId="0" sldId="476"/>
            <ac:spMk id="18" creationId="{C7489D87-36B7-4CF2-9143-8CEC73A38A66}"/>
          </ac:spMkLst>
        </pc:spChg>
        <pc:spChg chg="mod">
          <ac:chgData name="Sandy Searcy" userId="13d41e08-96e2-4e73-8767-ded159a765ae" providerId="ADAL" clId="{7D29065F-1D88-4849-AC93-08EF70ADF6ED}" dt="2020-07-29T16:31:16.586" v="12" actId="255"/>
          <ac:spMkLst>
            <pc:docMk/>
            <pc:sldMk cId="0" sldId="476"/>
            <ac:spMk id="19" creationId="{2C5B6775-8DED-4629-8C40-21D7B090CF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2/22/2021</a:t>
            </a:fld>
            <a:endParaRPr lang="en-US"/>
          </a:p>
        </p:txBody>
      </p:sp>
      <p:sp>
        <p:nvSpPr>
          <p:cNvPr id="4" name="Footer Placeholder 3">
            <a:extLst>
              <a:ext uri="{FF2B5EF4-FFF2-40B4-BE49-F238E27FC236}">
                <a16:creationId xmlns:a16="http://schemas.microsoft.com/office/drawing/2014/main" xmlns=""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2/22/2021</a:t>
            </a:fld>
            <a:endParaRPr lang="en-US"/>
          </a:p>
        </p:txBody>
      </p:sp>
      <p:sp>
        <p:nvSpPr>
          <p:cNvPr id="4" name="Slide Image Placeholder 3">
            <a:extLst>
              <a:ext uri="{FF2B5EF4-FFF2-40B4-BE49-F238E27FC236}">
                <a16:creationId xmlns:a16="http://schemas.microsoft.com/office/drawing/2014/main" xmlns=""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extLst>
      <p:ext uri="{BB962C8B-B14F-4D97-AF65-F5344CB8AC3E}">
        <p14:creationId xmlns:p14="http://schemas.microsoft.com/office/powerpoint/2010/main" val="1349698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xmlns=""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extLst>
      <p:ext uri="{BB962C8B-B14F-4D97-AF65-F5344CB8AC3E}">
        <p14:creationId xmlns:p14="http://schemas.microsoft.com/office/powerpoint/2010/main" val="3375290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A3077836-972B-4806-88BC-D62DEEAD81D6}"/>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xmlns="" id="{A70B3822-4556-42AB-A017-2186187DB9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xmlns="" id="{8F003BCE-02F8-4A96-9C1F-9D7EC52D18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9EA204-D935-4B54-A920-242494F42C42}" type="slidenum">
              <a:rPr lang="en-US" altLang="en-US"/>
              <a:pPr>
                <a:spcBef>
                  <a:spcPct val="0"/>
                </a:spcBef>
              </a:pPr>
              <a:t>11</a:t>
            </a:fld>
            <a:endParaRPr lang="en-US" altLang="en-US"/>
          </a:p>
        </p:txBody>
      </p:sp>
    </p:spTree>
    <p:extLst>
      <p:ext uri="{BB962C8B-B14F-4D97-AF65-F5344CB8AC3E}">
        <p14:creationId xmlns:p14="http://schemas.microsoft.com/office/powerpoint/2010/main" val="3355788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CCCC7974-6E10-4EF8-B9B0-ED560D54FD5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xmlns="" id="{5F8F3B41-B854-485D-928A-0B306375F3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xmlns="" id="{F2F59501-67BA-41CE-A37B-3F587406A5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71D469-C425-4791-9831-DE010EEFE2AA}" type="slidenum">
              <a:rPr lang="en-US" altLang="en-US"/>
              <a:pPr>
                <a:spcBef>
                  <a:spcPct val="0"/>
                </a:spcBef>
              </a:pPr>
              <a:t>13</a:t>
            </a:fld>
            <a:endParaRPr lang="en-US" altLang="en-US"/>
          </a:p>
        </p:txBody>
      </p:sp>
    </p:spTree>
    <p:extLst>
      <p:ext uri="{BB962C8B-B14F-4D97-AF65-F5344CB8AC3E}">
        <p14:creationId xmlns:p14="http://schemas.microsoft.com/office/powerpoint/2010/main" val="377995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F0C99CFB-6B42-4005-ADE5-BB698F53BF1D}"/>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xmlns="" id="{5A936032-DF62-4E13-BCCF-18210A6D94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xmlns="" id="{043599B7-8ECA-4105-A2F6-CEAEE65AF0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633854-AA05-4916-9FEB-AB121338A5C1}" type="slidenum">
              <a:rPr lang="en-US" altLang="en-US"/>
              <a:pPr>
                <a:spcBef>
                  <a:spcPct val="0"/>
                </a:spcBef>
              </a:pPr>
              <a:t>15</a:t>
            </a:fld>
            <a:endParaRPr lang="en-US" altLang="en-US"/>
          </a:p>
        </p:txBody>
      </p:sp>
    </p:spTree>
    <p:extLst>
      <p:ext uri="{BB962C8B-B14F-4D97-AF65-F5344CB8AC3E}">
        <p14:creationId xmlns:p14="http://schemas.microsoft.com/office/powerpoint/2010/main" val="73598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420103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extLst>
      <p:ext uri="{BB962C8B-B14F-4D97-AF65-F5344CB8AC3E}">
        <p14:creationId xmlns:p14="http://schemas.microsoft.com/office/powerpoint/2010/main" val="274336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D676778D-B403-4BCF-98EF-3EA935598CA3}"/>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xmlns="" id="{5F875615-A092-4F5D-B908-C2D9DC1E13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xmlns="" id="{F39D721C-B0F5-4739-B533-78B0BCE2E5B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401957A-33FB-4B12-9F48-1AB3E55F686F}" type="slidenum">
              <a:rPr lang="en-US" altLang="en-US"/>
              <a:pPr algn="r" eaLnBrk="1" hangingPunct="1">
                <a:spcBef>
                  <a:spcPct val="0"/>
                </a:spcBef>
              </a:pPr>
              <a:t>7</a:t>
            </a:fld>
            <a:endParaRPr lang="en-US" altLang="en-US"/>
          </a:p>
        </p:txBody>
      </p:sp>
    </p:spTree>
    <p:extLst>
      <p:ext uri="{BB962C8B-B14F-4D97-AF65-F5344CB8AC3E}">
        <p14:creationId xmlns:p14="http://schemas.microsoft.com/office/powerpoint/2010/main" val="203677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509FDCA3-631A-4688-82F5-21CC7909248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xmlns="" id="{FA7EEF04-872B-4DA5-A944-957D259B58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xmlns="" id="{6B09E1D2-B110-4FF3-8D6E-AC9C390DEAF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A186616-97A4-4AD6-BFB8-307A62C0FA1E}" type="slidenum">
              <a:rPr lang="en-US" altLang="en-US"/>
              <a:pPr algn="r" eaLnBrk="1" hangingPunct="1">
                <a:spcBef>
                  <a:spcPct val="0"/>
                </a:spcBef>
              </a:pPr>
              <a:t>9</a:t>
            </a:fld>
            <a:endParaRPr lang="en-US" altLang="en-US"/>
          </a:p>
        </p:txBody>
      </p:sp>
    </p:spTree>
    <p:extLst>
      <p:ext uri="{BB962C8B-B14F-4D97-AF65-F5344CB8AC3E}">
        <p14:creationId xmlns:p14="http://schemas.microsoft.com/office/powerpoint/2010/main" val="3553155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xmlns="" id="{B6377AA4-4C50-4494-9F4F-DB98B0D6B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5" name="Rectangle 4">
            <a:extLst>
              <a:ext uri="{FF2B5EF4-FFF2-40B4-BE49-F238E27FC236}">
                <a16:creationId xmlns:a16="http://schemas.microsoft.com/office/drawing/2014/main" xmlns=""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xmlns=""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xmlns="" id="{21588811-D0C4-4D35-B670-3D27F1EE6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xmlns=""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xmlns=""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2/22/2021</a:t>
            </a:fld>
            <a:endParaRPr lang="en-US"/>
          </a:p>
        </p:txBody>
      </p:sp>
      <p:sp>
        <p:nvSpPr>
          <p:cNvPr id="6" name="Footer Placeholder 5">
            <a:extLst>
              <a:ext uri="{FF2B5EF4-FFF2-40B4-BE49-F238E27FC236}">
                <a16:creationId xmlns:a16="http://schemas.microsoft.com/office/drawing/2014/main" xmlns=""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B669F4C6-0BE4-4622-898C-AA26D258EA86}"/>
              </a:ext>
            </a:extLst>
          </p:cNvPr>
          <p:cNvSpPr>
            <a:spLocks noGrp="1" noChangeArrowheads="1"/>
          </p:cNvSpPr>
          <p:nvPr>
            <p:ph type="sldNum" sz="quarter" idx="10"/>
          </p:nvPr>
        </p:nvSpPr>
        <p:spPr>
          <a:ln/>
        </p:spPr>
        <p:txBody>
          <a:bodyPr/>
          <a:lstStyle>
            <a:lvl1pPr>
              <a:defRPr/>
            </a:lvl1pPr>
          </a:lstStyle>
          <a:p>
            <a:r>
              <a:rPr lang="en-US" altLang="en-US"/>
              <a:t>| </a:t>
            </a:r>
            <a:fld id="{E9C7E47B-C0BA-4A88-91AB-3109DB287D07}" type="slidenum">
              <a:rPr lang="en-US" altLang="en-US"/>
              <a:pPr/>
              <a:t>‹#›</a:t>
            </a:fld>
            <a:r>
              <a:rPr lang="en-US" altLang="en-US"/>
              <a:t> |</a:t>
            </a:r>
          </a:p>
        </p:txBody>
      </p:sp>
    </p:spTree>
    <p:extLst>
      <p:ext uri="{BB962C8B-B14F-4D97-AF65-F5344CB8AC3E}">
        <p14:creationId xmlns:p14="http://schemas.microsoft.com/office/powerpoint/2010/main" val="190842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xmlns="" id="{B6377AA4-4C50-4494-9F4F-DB98B0D6B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4408510"/>
          </a:xfrm>
          <a:prstGeom prst="rect">
            <a:avLst/>
          </a:prstGeom>
        </p:spPr>
      </p:pic>
      <p:sp>
        <p:nvSpPr>
          <p:cNvPr id="4" name="Rectangle 3">
            <a:extLst>
              <a:ext uri="{FF2B5EF4-FFF2-40B4-BE49-F238E27FC236}">
                <a16:creationId xmlns:a16="http://schemas.microsoft.com/office/drawing/2014/main" xmlns=""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xmlns=""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xmlns=""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xmlns=""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xmlns=""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xmlns=""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xmlns=""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xmlns=""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xmlns=""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xmlns=""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xmlns="" id="{22CF2666-6415-4D51-A520-ADB5F51709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xmlns=""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xmlns=""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xmlns=""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xmlns=""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xmlns=""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xmlns="" id="{D50B084B-6689-41FB-B926-21EB5C686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 id="2147483830" r:id="rId2"/>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xmlns=""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sz="4400" b="1" dirty="0"/>
              <a:t>Look-Back Rule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Look-Back Rule 8-7-4</a:t>
            </a:r>
            <a:r>
              <a:rPr lang="en-US" cap="none" dirty="0"/>
              <a:t>c</a:t>
            </a:r>
            <a:endParaRPr lang="en-US" dirty="0"/>
          </a:p>
        </p:txBody>
      </p:sp>
      <p:sp>
        <p:nvSpPr>
          <p:cNvPr id="2" name="Content Placeholder 1">
            <a:extLst>
              <a:ext uri="{FF2B5EF4-FFF2-40B4-BE49-F238E27FC236}">
                <a16:creationId xmlns:a16="http://schemas.microsoft.com/office/drawing/2014/main" xmlns="" id="{D2EE31C9-DAEC-45E7-90D3-3343A6EBA152}"/>
              </a:ext>
            </a:extLst>
          </p:cNvPr>
          <p:cNvSpPr>
            <a:spLocks noGrp="1"/>
          </p:cNvSpPr>
          <p:nvPr>
            <p:ph idx="1"/>
          </p:nvPr>
        </p:nvSpPr>
        <p:spPr>
          <a:xfrm>
            <a:off x="1334658" y="2104810"/>
            <a:ext cx="10026650" cy="4338637"/>
          </a:xfrm>
        </p:spPr>
        <p:txBody>
          <a:bodyPr/>
          <a:lstStyle/>
          <a:p>
            <a:pPr marL="400050" lvl="1" indent="0" eaLnBrk="1" hangingPunct="1">
              <a:lnSpc>
                <a:spcPct val="90000"/>
              </a:lnSpc>
              <a:buFontTx/>
              <a:buNone/>
            </a:pPr>
            <a:r>
              <a:rPr lang="en-US" altLang="en-US" sz="4000" dirty="0"/>
              <a:t> </a:t>
            </a:r>
            <a:r>
              <a:rPr lang="en-US" altLang="en-US" sz="4000" dirty="0">
                <a:cs typeface="Andalus" pitchFamily="2" charset="0"/>
              </a:rPr>
              <a:t>c. A batter-runner who overruns first base 	toward right field, turns left and moves 	directly toward second base and stops is 	committed to second and must attempt to 	advance non-stop to second base.</a:t>
            </a:r>
          </a:p>
        </p:txBody>
      </p:sp>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7FC5B596-3895-4431-9153-F684E0263428}"/>
              </a:ext>
            </a:extLst>
          </p:cNvPr>
          <p:cNvSpPr>
            <a:spLocks noGrp="1" noChangeArrowheads="1"/>
          </p:cNvSpPr>
          <p:nvPr>
            <p:ph type="title"/>
          </p:nvPr>
        </p:nvSpPr>
        <p:spPr>
          <a:xfrm>
            <a:off x="1738313" y="169864"/>
            <a:ext cx="8763000" cy="1247775"/>
          </a:xfrm>
        </p:spPr>
        <p:txBody>
          <a:bodyPr/>
          <a:lstStyle/>
          <a:p>
            <a:pPr eaLnBrk="1" hangingPunct="1"/>
            <a:r>
              <a:rPr lang="en-US" altLang="en-US" b="1"/>
              <a:t>LOOK-BACK RULE 8-7-4c</a:t>
            </a:r>
            <a:endParaRPr lang="en-US" altLang="en-US" sz="2800"/>
          </a:p>
        </p:txBody>
      </p:sp>
      <p:cxnSp>
        <p:nvCxnSpPr>
          <p:cNvPr id="5" name="Straight Connector 4">
            <a:extLst>
              <a:ext uri="{FF2B5EF4-FFF2-40B4-BE49-F238E27FC236}">
                <a16:creationId xmlns:a16="http://schemas.microsoft.com/office/drawing/2014/main" xmlns="" id="{37ED8E39-27F6-4735-B4FB-527C5D05C245}"/>
              </a:ext>
            </a:extLst>
          </p:cNvPr>
          <p:cNvCxnSpPr/>
          <p:nvPr/>
        </p:nvCxnSpPr>
        <p:spPr>
          <a:xfrm rot="5400000" flipH="1" flipV="1">
            <a:off x="4948238" y="2895600"/>
            <a:ext cx="4811712"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580" name="Group 7">
            <a:extLst>
              <a:ext uri="{FF2B5EF4-FFF2-40B4-BE49-F238E27FC236}">
                <a16:creationId xmlns:a16="http://schemas.microsoft.com/office/drawing/2014/main" xmlns="" id="{2BAE3213-2510-484B-A508-FE5EA3D88835}"/>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xmlns="" id="{29771F7E-7582-4CD4-84DE-6E8A9DBDE77D}"/>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xmlns="" id="{DB280CD5-B4F6-4F39-9300-E344038654EB}"/>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cxnSp>
        <p:nvCxnSpPr>
          <p:cNvPr id="10" name="Straight Connector 9">
            <a:extLst>
              <a:ext uri="{FF2B5EF4-FFF2-40B4-BE49-F238E27FC236}">
                <a16:creationId xmlns:a16="http://schemas.microsoft.com/office/drawing/2014/main" xmlns="" id="{E45C052D-D438-444A-A74D-7917D158E4EB}"/>
              </a:ext>
            </a:extLst>
          </p:cNvPr>
          <p:cNvCxnSpPr/>
          <p:nvPr/>
        </p:nvCxnSpPr>
        <p:spPr>
          <a:xfrm rot="5400000" flipH="1" flipV="1">
            <a:off x="5777707" y="3310732"/>
            <a:ext cx="3657600" cy="1357313"/>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8703376B-423D-4184-955D-FF7CEB20C940}"/>
              </a:ext>
            </a:extLst>
          </p:cNvPr>
          <p:cNvSpPr txBox="1">
            <a:spLocks noChangeArrowheads="1"/>
          </p:cNvSpPr>
          <p:nvPr/>
        </p:nvSpPr>
        <p:spPr bwMode="auto">
          <a:xfrm>
            <a:off x="3219451" y="4568826"/>
            <a:ext cx="32421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Is committed to 2B and must </a:t>
            </a:r>
          </a:p>
          <a:p>
            <a:pPr eaLnBrk="1" hangingPunct="1">
              <a:spcBef>
                <a:spcPct val="0"/>
              </a:spcBef>
              <a:buClrTx/>
              <a:buFontTx/>
              <a:buNone/>
            </a:pPr>
            <a:r>
              <a:rPr lang="en-US" altLang="en-US" sz="2000" dirty="0">
                <a:latin typeface="+mn-lt"/>
              </a:rPr>
              <a:t>attempt to advance to 2B </a:t>
            </a:r>
          </a:p>
          <a:p>
            <a:pPr eaLnBrk="1" hangingPunct="1">
              <a:spcBef>
                <a:spcPct val="0"/>
              </a:spcBef>
              <a:buClrTx/>
              <a:buFontTx/>
              <a:buNone/>
            </a:pPr>
            <a:r>
              <a:rPr lang="en-US" altLang="en-US" sz="2000" dirty="0">
                <a:latin typeface="+mn-lt"/>
              </a:rPr>
              <a:t>without stopping. </a:t>
            </a:r>
          </a:p>
        </p:txBody>
      </p:sp>
      <p:sp>
        <p:nvSpPr>
          <p:cNvPr id="19" name="TextBox 18">
            <a:extLst>
              <a:ext uri="{FF2B5EF4-FFF2-40B4-BE49-F238E27FC236}">
                <a16:creationId xmlns:a16="http://schemas.microsoft.com/office/drawing/2014/main" xmlns="" id="{B1287FE4-61F0-4E1D-A904-6F19679DC699}"/>
              </a:ext>
            </a:extLst>
          </p:cNvPr>
          <p:cNvSpPr txBox="1">
            <a:spLocks noChangeArrowheads="1"/>
          </p:cNvSpPr>
          <p:nvPr/>
        </p:nvSpPr>
        <p:spPr bwMode="auto">
          <a:xfrm>
            <a:off x="1892301" y="3000375"/>
            <a:ext cx="43783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 runs 1B toward right field, turns left and moves directly toward 2B and then stops:</a:t>
            </a:r>
          </a:p>
        </p:txBody>
      </p:sp>
      <p:sp>
        <p:nvSpPr>
          <p:cNvPr id="24584" name="Line 15">
            <a:extLst>
              <a:ext uri="{FF2B5EF4-FFF2-40B4-BE49-F238E27FC236}">
                <a16:creationId xmlns:a16="http://schemas.microsoft.com/office/drawing/2014/main" xmlns="" id="{DD6363AE-E57B-4366-BCEB-D5C4A4DF88E3}"/>
              </a:ext>
            </a:extLst>
          </p:cNvPr>
          <p:cNvSpPr>
            <a:spLocks noChangeShapeType="1"/>
          </p:cNvSpPr>
          <p:nvPr/>
        </p:nvSpPr>
        <p:spPr bwMode="auto">
          <a:xfrm>
            <a:off x="6800850" y="1641476"/>
            <a:ext cx="109538" cy="4921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Arc 14">
            <a:extLst>
              <a:ext uri="{FF2B5EF4-FFF2-40B4-BE49-F238E27FC236}">
                <a16:creationId xmlns:a16="http://schemas.microsoft.com/office/drawing/2014/main" xmlns="" id="{B2A2648A-189D-4019-B60F-0C353E32B43F}"/>
              </a:ext>
            </a:extLst>
          </p:cNvPr>
          <p:cNvSpPr/>
          <p:nvPr/>
        </p:nvSpPr>
        <p:spPr>
          <a:xfrm>
            <a:off x="7842250" y="1662113"/>
            <a:ext cx="469900" cy="476250"/>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0 w 457200"/>
              <a:gd name="connsiteY0" fmla="*/ 0 h 469900"/>
              <a:gd name="connsiteX1" fmla="*/ 457200 w 457200"/>
              <a:gd name="connsiteY1" fmla="*/ 457200 h 469900"/>
              <a:gd name="connsiteX2" fmla="*/ 0 w 457200"/>
              <a:gd name="connsiteY2" fmla="*/ 457200 h 469900"/>
              <a:gd name="connsiteX3" fmla="*/ 0 w 457200"/>
              <a:gd name="connsiteY3" fmla="*/ 0 h 469900"/>
              <a:gd name="connsiteX0" fmla="*/ 0 w 457200"/>
              <a:gd name="connsiteY0" fmla="*/ 0 h 469900"/>
              <a:gd name="connsiteX1" fmla="*/ 447675 w 457200"/>
              <a:gd name="connsiteY1" fmla="*/ 469900 h 469900"/>
              <a:gd name="connsiteX0" fmla="*/ 0 w 469900"/>
              <a:gd name="connsiteY0" fmla="*/ 0 h 476250"/>
              <a:gd name="connsiteX1" fmla="*/ 469900 w 469900"/>
              <a:gd name="connsiteY1" fmla="*/ 476250 h 476250"/>
              <a:gd name="connsiteX2" fmla="*/ 0 w 469900"/>
              <a:gd name="connsiteY2" fmla="*/ 457200 h 476250"/>
              <a:gd name="connsiteX3" fmla="*/ 0 w 469900"/>
              <a:gd name="connsiteY3" fmla="*/ 0 h 476250"/>
              <a:gd name="connsiteX0" fmla="*/ 0 w 469900"/>
              <a:gd name="connsiteY0" fmla="*/ 0 h 476250"/>
              <a:gd name="connsiteX1" fmla="*/ 447675 w 469900"/>
              <a:gd name="connsiteY1" fmla="*/ 469900 h 476250"/>
            </a:gdLst>
            <a:ahLst/>
            <a:cxnLst>
              <a:cxn ang="0">
                <a:pos x="connsiteX0" y="connsiteY0"/>
              </a:cxn>
              <a:cxn ang="0">
                <a:pos x="connsiteX1" y="connsiteY1"/>
              </a:cxn>
            </a:cxnLst>
            <a:rect l="l" t="t" r="r" b="b"/>
            <a:pathLst>
              <a:path w="469900" h="476250" stroke="0" extrusionOk="0">
                <a:moveTo>
                  <a:pt x="0" y="0"/>
                </a:moveTo>
                <a:cubicBezTo>
                  <a:pt x="252505" y="0"/>
                  <a:pt x="469900" y="223745"/>
                  <a:pt x="469900" y="476250"/>
                </a:cubicBezTo>
                <a:lnTo>
                  <a:pt x="0" y="457200"/>
                </a:lnTo>
                <a:lnTo>
                  <a:pt x="0" y="0"/>
                </a:lnTo>
                <a:close/>
              </a:path>
              <a:path w="469900" h="476250" fill="none">
                <a:moveTo>
                  <a:pt x="0" y="0"/>
                </a:moveTo>
                <a:cubicBezTo>
                  <a:pt x="252505" y="0"/>
                  <a:pt x="447675" y="217395"/>
                  <a:pt x="447675" y="469900"/>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7" name="Straight Connector 16">
            <a:extLst>
              <a:ext uri="{FF2B5EF4-FFF2-40B4-BE49-F238E27FC236}">
                <a16:creationId xmlns:a16="http://schemas.microsoft.com/office/drawing/2014/main" xmlns="" id="{DC27BD12-7AB9-4A8F-8C67-808868E72C5E}"/>
              </a:ext>
            </a:extLst>
          </p:cNvPr>
          <p:cNvCxnSpPr/>
          <p:nvPr/>
        </p:nvCxnSpPr>
        <p:spPr>
          <a:xfrm rot="10800000" flipV="1">
            <a:off x="6913564" y="1662113"/>
            <a:ext cx="873125" cy="15240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B4019862-A50E-49E9-8878-CD142509D62A}"/>
              </a:ext>
            </a:extLst>
          </p:cNvPr>
          <p:cNvCxnSpPr/>
          <p:nvPr/>
        </p:nvCxnSpPr>
        <p:spPr>
          <a:xfrm rot="10800000" flipV="1">
            <a:off x="3989388" y="1855789"/>
            <a:ext cx="2798762" cy="403225"/>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2" fill="hold" nodeType="afterEffect">
                                  <p:stCondLst>
                                    <p:cond delay="400"/>
                                  </p:stCondLst>
                                  <p:childTnLst>
                                    <p:set>
                                      <p:cBhvr>
                                        <p:cTn id="13" dur="1" fill="hold">
                                          <p:stCondLst>
                                            <p:cond delay="0"/>
                                          </p:stCondLst>
                                        </p:cTn>
                                        <p:tgtEl>
                                          <p:spTgt spid="21"/>
                                        </p:tgtEl>
                                        <p:attrNameLst>
                                          <p:attrName>style.visibility</p:attrName>
                                        </p:attrNameLst>
                                      </p:cBhvr>
                                      <p:to>
                                        <p:strVal val="visible"/>
                                      </p:to>
                                    </p:set>
                                    <p:animEffect transition="in" filter="wipe(right)">
                                      <p:cBhvr>
                                        <p:cTn id="14" dur="1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869510" y="595037"/>
            <a:ext cx="10026650" cy="1204912"/>
          </a:xfrm>
        </p:spPr>
        <p:txBody>
          <a:bodyPr/>
          <a:lstStyle/>
          <a:p>
            <a:pPr>
              <a:defRPr/>
            </a:pPr>
            <a:r>
              <a:rPr lang="en-US" dirty="0"/>
              <a:t>Look-Back Rule 8-7-4</a:t>
            </a:r>
            <a:r>
              <a:rPr lang="en-US" cap="none" dirty="0"/>
              <a:t>d</a:t>
            </a:r>
            <a:endParaRPr lang="en-US" dirty="0"/>
          </a:p>
        </p:txBody>
      </p:sp>
      <p:sp>
        <p:nvSpPr>
          <p:cNvPr id="2" name="Rectangle 1">
            <a:extLst>
              <a:ext uri="{FF2B5EF4-FFF2-40B4-BE49-F238E27FC236}">
                <a16:creationId xmlns:a16="http://schemas.microsoft.com/office/drawing/2014/main" xmlns="" id="{6202C7BA-04A7-4C3E-81F1-04D154ADBFE1}"/>
              </a:ext>
            </a:extLst>
          </p:cNvPr>
          <p:cNvSpPr/>
          <p:nvPr/>
        </p:nvSpPr>
        <p:spPr>
          <a:xfrm>
            <a:off x="1338848" y="1997839"/>
            <a:ext cx="10284822"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d.  A batter-runner who overruns first base 	toward right field, turns left and moves back</a:t>
            </a:r>
            <a:br>
              <a:rPr lang="en-US" altLang="en-US" sz="4000" dirty="0">
                <a:latin typeface="+mn-lt"/>
                <a:cs typeface="Andalus" pitchFamily="2" charset="0"/>
              </a:rPr>
            </a:br>
            <a:r>
              <a:rPr lang="en-US" altLang="en-US" sz="4000" dirty="0">
                <a:latin typeface="+mn-lt"/>
                <a:cs typeface="Andalus" pitchFamily="2" charset="0"/>
              </a:rPr>
              <a:t>  	toward the infield in any direction except</a:t>
            </a:r>
            <a:br>
              <a:rPr lang="en-US" altLang="en-US" sz="4000" dirty="0">
                <a:latin typeface="+mn-lt"/>
                <a:cs typeface="Andalus" pitchFamily="2" charset="0"/>
              </a:rPr>
            </a:br>
            <a:r>
              <a:rPr lang="en-US" altLang="en-US" sz="4000" dirty="0">
                <a:latin typeface="+mn-lt"/>
                <a:cs typeface="Andalus" pitchFamily="2" charset="0"/>
              </a:rPr>
              <a:t> 	directly toward second base is committed to</a:t>
            </a:r>
            <a:br>
              <a:rPr lang="en-US" altLang="en-US" sz="4000" dirty="0">
                <a:latin typeface="+mn-lt"/>
                <a:cs typeface="Andalus" pitchFamily="2" charset="0"/>
              </a:rPr>
            </a:br>
            <a:r>
              <a:rPr lang="en-US" altLang="en-US" sz="4000" dirty="0">
                <a:latin typeface="+mn-lt"/>
                <a:cs typeface="Andalus" pitchFamily="2" charset="0"/>
              </a:rPr>
              <a:t>  	first and must return to first base.</a:t>
            </a:r>
          </a:p>
        </p:txBody>
      </p:sp>
    </p:spTree>
    <p:extLst>
      <p:ext uri="{BB962C8B-B14F-4D97-AF65-F5344CB8AC3E}">
        <p14:creationId xmlns:p14="http://schemas.microsoft.com/office/powerpoint/2010/main" val="129806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50C52F54-4613-4B0F-A4B6-AB988E76A636}"/>
              </a:ext>
            </a:extLst>
          </p:cNvPr>
          <p:cNvSpPr>
            <a:spLocks noGrp="1" noChangeArrowheads="1"/>
          </p:cNvSpPr>
          <p:nvPr>
            <p:ph type="title"/>
          </p:nvPr>
        </p:nvSpPr>
        <p:spPr>
          <a:xfrm>
            <a:off x="1847643" y="576332"/>
            <a:ext cx="8763000" cy="1247775"/>
          </a:xfrm>
        </p:spPr>
        <p:txBody>
          <a:bodyPr/>
          <a:lstStyle/>
          <a:p>
            <a:pPr eaLnBrk="1" hangingPunct="1"/>
            <a:r>
              <a:rPr lang="en-US" altLang="en-US" b="1" dirty="0"/>
              <a:t>LOOK-BACK RULE 8-7-4d</a:t>
            </a:r>
            <a:endParaRPr lang="en-US" altLang="en-US" sz="2800" dirty="0"/>
          </a:p>
        </p:txBody>
      </p:sp>
      <p:cxnSp>
        <p:nvCxnSpPr>
          <p:cNvPr id="5" name="Straight Connector 4">
            <a:extLst>
              <a:ext uri="{FF2B5EF4-FFF2-40B4-BE49-F238E27FC236}">
                <a16:creationId xmlns:a16="http://schemas.microsoft.com/office/drawing/2014/main" xmlns="" id="{2E75F693-1D44-4CB6-A28A-2110D664389E}"/>
              </a:ext>
            </a:extLst>
          </p:cNvPr>
          <p:cNvCxnSpPr/>
          <p:nvPr/>
        </p:nvCxnSpPr>
        <p:spPr>
          <a:xfrm rot="5400000" flipH="1" flipV="1">
            <a:off x="4948238" y="2865438"/>
            <a:ext cx="4811713"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676" name="Group 7">
            <a:extLst>
              <a:ext uri="{FF2B5EF4-FFF2-40B4-BE49-F238E27FC236}">
                <a16:creationId xmlns:a16="http://schemas.microsoft.com/office/drawing/2014/main" xmlns="" id="{E2FE4D6C-2101-4149-A092-74518FEF3F97}"/>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xmlns="" id="{52FE731D-E11D-4166-9A3F-062905BFC828}"/>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xmlns="" id="{958839B2-0A3A-43F2-8981-EA33E7538007}"/>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cxnSp>
        <p:nvCxnSpPr>
          <p:cNvPr id="10" name="Straight Connector 9">
            <a:extLst>
              <a:ext uri="{FF2B5EF4-FFF2-40B4-BE49-F238E27FC236}">
                <a16:creationId xmlns:a16="http://schemas.microsoft.com/office/drawing/2014/main" xmlns="" id="{D72E12C4-0741-4B60-9901-80A53AFC6E61}"/>
              </a:ext>
            </a:extLst>
          </p:cNvPr>
          <p:cNvCxnSpPr/>
          <p:nvPr/>
        </p:nvCxnSpPr>
        <p:spPr>
          <a:xfrm rot="5400000" flipH="1" flipV="1">
            <a:off x="5611814" y="3255964"/>
            <a:ext cx="4003675" cy="1482725"/>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A222AC26-5011-454E-98F3-C5769D99AB68}"/>
              </a:ext>
            </a:extLst>
          </p:cNvPr>
          <p:cNvSpPr txBox="1">
            <a:spLocks noChangeArrowheads="1"/>
          </p:cNvSpPr>
          <p:nvPr/>
        </p:nvSpPr>
        <p:spPr bwMode="auto">
          <a:xfrm>
            <a:off x="1708943" y="2119526"/>
            <a:ext cx="47259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 runs 1B toward right field,  turns left and moves back to the infield  in any direction except directly toward 2B and then stops:</a:t>
            </a:r>
          </a:p>
        </p:txBody>
      </p:sp>
      <p:sp>
        <p:nvSpPr>
          <p:cNvPr id="15" name="TextBox 14">
            <a:extLst>
              <a:ext uri="{FF2B5EF4-FFF2-40B4-BE49-F238E27FC236}">
                <a16:creationId xmlns:a16="http://schemas.microsoft.com/office/drawing/2014/main" xmlns="" id="{CCD8D19B-3479-487F-8684-DF76DBA87D48}"/>
              </a:ext>
            </a:extLst>
          </p:cNvPr>
          <p:cNvSpPr txBox="1">
            <a:spLocks noChangeArrowheads="1"/>
          </p:cNvSpPr>
          <p:nvPr/>
        </p:nvSpPr>
        <p:spPr bwMode="auto">
          <a:xfrm>
            <a:off x="4494214" y="3627438"/>
            <a:ext cx="21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Must return to 1B.</a:t>
            </a:r>
          </a:p>
        </p:txBody>
      </p:sp>
      <p:sp>
        <p:nvSpPr>
          <p:cNvPr id="28680" name="Line 15">
            <a:extLst>
              <a:ext uri="{FF2B5EF4-FFF2-40B4-BE49-F238E27FC236}">
                <a16:creationId xmlns:a16="http://schemas.microsoft.com/office/drawing/2014/main" xmlns="" id="{53C1B957-57A6-4D92-916B-8A6B8F6C5D42}"/>
              </a:ext>
            </a:extLst>
          </p:cNvPr>
          <p:cNvSpPr>
            <a:spLocks noChangeShapeType="1"/>
          </p:cNvSpPr>
          <p:nvPr/>
        </p:nvSpPr>
        <p:spPr bwMode="auto">
          <a:xfrm>
            <a:off x="6511926" y="2160588"/>
            <a:ext cx="512763" cy="27781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Arc 13">
            <a:extLst>
              <a:ext uri="{FF2B5EF4-FFF2-40B4-BE49-F238E27FC236}">
                <a16:creationId xmlns:a16="http://schemas.microsoft.com/office/drawing/2014/main" xmlns="" id="{AE3234A1-FF70-4277-A189-C5A241AA1EDF}"/>
              </a:ext>
            </a:extLst>
          </p:cNvPr>
          <p:cNvSpPr/>
          <p:nvPr/>
        </p:nvSpPr>
        <p:spPr>
          <a:xfrm>
            <a:off x="7910513" y="1509713"/>
            <a:ext cx="457200" cy="457200"/>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83820 w 541020"/>
              <a:gd name="connsiteY0" fmla="*/ 0 h 495300"/>
              <a:gd name="connsiteX1" fmla="*/ 541020 w 541020"/>
              <a:gd name="connsiteY1" fmla="*/ 457200 h 495300"/>
              <a:gd name="connsiteX2" fmla="*/ 0 w 541020"/>
              <a:gd name="connsiteY2" fmla="*/ 495300 h 495300"/>
              <a:gd name="connsiteX3" fmla="*/ 83820 w 541020"/>
              <a:gd name="connsiteY3" fmla="*/ 0 h 495300"/>
              <a:gd name="connsiteX0" fmla="*/ 83820 w 541020"/>
              <a:gd name="connsiteY0" fmla="*/ 0 h 495300"/>
              <a:gd name="connsiteX1" fmla="*/ 541020 w 541020"/>
              <a:gd name="connsiteY1" fmla="*/ 457200 h 495300"/>
              <a:gd name="connsiteX0" fmla="*/ 0 w 457200"/>
              <a:gd name="connsiteY0" fmla="*/ 0 h 457200"/>
              <a:gd name="connsiteX1" fmla="*/ 457200 w 457200"/>
              <a:gd name="connsiteY1" fmla="*/ 457200 h 457200"/>
              <a:gd name="connsiteX2" fmla="*/ 53340 w 457200"/>
              <a:gd name="connsiteY2" fmla="*/ 419100 h 457200"/>
              <a:gd name="connsiteX3" fmla="*/ 0 w 457200"/>
              <a:gd name="connsiteY3" fmla="*/ 0 h 457200"/>
              <a:gd name="connsiteX0" fmla="*/ 0 w 457200"/>
              <a:gd name="connsiteY0" fmla="*/ 0 h 457200"/>
              <a:gd name="connsiteX1" fmla="*/ 457200 w 457200"/>
              <a:gd name="connsiteY1" fmla="*/ 457200 h 457200"/>
            </a:gdLst>
            <a:ahLst/>
            <a:cxnLst>
              <a:cxn ang="0">
                <a:pos x="connsiteX0" y="connsiteY0"/>
              </a:cxn>
              <a:cxn ang="0">
                <a:pos x="connsiteX1" y="connsiteY1"/>
              </a:cxn>
            </a:cxnLst>
            <a:rect l="l" t="t" r="r" b="b"/>
            <a:pathLst>
              <a:path w="457200" h="457200" stroke="0" extrusionOk="0">
                <a:moveTo>
                  <a:pt x="0" y="0"/>
                </a:moveTo>
                <a:cubicBezTo>
                  <a:pt x="252505" y="0"/>
                  <a:pt x="457200" y="204695"/>
                  <a:pt x="457200" y="457200"/>
                </a:cubicBezTo>
                <a:lnTo>
                  <a:pt x="53340" y="419100"/>
                </a:lnTo>
                <a:cubicBezTo>
                  <a:pt x="53340" y="266700"/>
                  <a:pt x="0" y="152400"/>
                  <a:pt x="0" y="0"/>
                </a:cubicBezTo>
                <a:close/>
              </a:path>
              <a:path w="457200" h="457200" fill="none">
                <a:moveTo>
                  <a:pt x="0" y="0"/>
                </a:moveTo>
                <a:cubicBezTo>
                  <a:pt x="252505" y="0"/>
                  <a:pt x="457200" y="204695"/>
                  <a:pt x="457200" y="457200"/>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7" name="Straight Connector 16">
            <a:extLst>
              <a:ext uri="{FF2B5EF4-FFF2-40B4-BE49-F238E27FC236}">
                <a16:creationId xmlns:a16="http://schemas.microsoft.com/office/drawing/2014/main" xmlns="" id="{06518E88-970D-4097-A53F-DCEAE2F438F7}"/>
              </a:ext>
            </a:extLst>
          </p:cNvPr>
          <p:cNvCxnSpPr/>
          <p:nvPr/>
        </p:nvCxnSpPr>
        <p:spPr>
          <a:xfrm rot="10800000" flipV="1">
            <a:off x="6843714" y="1524000"/>
            <a:ext cx="1025525" cy="69215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DCA36BEA-6616-4767-BFCB-5B26F3D0FBAA}"/>
              </a:ext>
            </a:extLst>
          </p:cNvPr>
          <p:cNvCxnSpPr/>
          <p:nvPr/>
        </p:nvCxnSpPr>
        <p:spPr>
          <a:xfrm rot="16200000" flipH="1">
            <a:off x="6630194" y="2597944"/>
            <a:ext cx="622300" cy="331788"/>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22" presetClass="entr" presetSubtype="1" fill="hold" nodeType="withEffect">
                                  <p:stCondLst>
                                    <p:cond delay="30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7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Look-Back Rule 8-7-4</a:t>
            </a:r>
            <a:r>
              <a:rPr lang="en-US" cap="none" dirty="0"/>
              <a:t>e</a:t>
            </a:r>
            <a:endParaRPr lang="en-US" dirty="0"/>
          </a:p>
        </p:txBody>
      </p:sp>
      <p:sp>
        <p:nvSpPr>
          <p:cNvPr id="2" name="Rectangle 1">
            <a:extLst>
              <a:ext uri="{FF2B5EF4-FFF2-40B4-BE49-F238E27FC236}">
                <a16:creationId xmlns:a16="http://schemas.microsoft.com/office/drawing/2014/main" xmlns="" id="{DECAA062-71BD-4DCF-BA4B-9702A980537B}"/>
              </a:ext>
            </a:extLst>
          </p:cNvPr>
          <p:cNvSpPr/>
          <p:nvPr/>
        </p:nvSpPr>
        <p:spPr>
          <a:xfrm>
            <a:off x="1499365" y="2001435"/>
            <a:ext cx="9372599" cy="2308324"/>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e. A batter-runner who overruns first  		base toward right field, and turns right,</a:t>
            </a:r>
            <a:br>
              <a:rPr lang="en-US" altLang="en-US" sz="4000" dirty="0">
                <a:latin typeface="+mn-lt"/>
                <a:cs typeface="Andalus" pitchFamily="2" charset="0"/>
              </a:rPr>
            </a:br>
            <a:r>
              <a:rPr lang="en-US" altLang="en-US" sz="4000" dirty="0">
                <a:latin typeface="+mn-lt"/>
                <a:cs typeface="Andalus" pitchFamily="2" charset="0"/>
              </a:rPr>
              <a:t> 	is committed to first base and must</a:t>
            </a:r>
            <a:br>
              <a:rPr lang="en-US" altLang="en-US" sz="4000" dirty="0">
                <a:latin typeface="+mn-lt"/>
                <a:cs typeface="Andalus" pitchFamily="2" charset="0"/>
              </a:rPr>
            </a:br>
            <a:r>
              <a:rPr lang="en-US" altLang="en-US" sz="4000" dirty="0">
                <a:latin typeface="+mn-lt"/>
                <a:cs typeface="Andalus" pitchFamily="2" charset="0"/>
              </a:rPr>
              <a:t> 	return to first base.</a:t>
            </a:r>
          </a:p>
        </p:txBody>
      </p:sp>
    </p:spTree>
    <p:extLst>
      <p:ext uri="{BB962C8B-B14F-4D97-AF65-F5344CB8AC3E}">
        <p14:creationId xmlns:p14="http://schemas.microsoft.com/office/powerpoint/2010/main" val="125143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5FC1FE4A-1227-4F0A-B1D9-141E4039A3DF}"/>
              </a:ext>
            </a:extLst>
          </p:cNvPr>
          <p:cNvSpPr>
            <a:spLocks noGrp="1" noChangeArrowheads="1"/>
          </p:cNvSpPr>
          <p:nvPr>
            <p:ph type="title"/>
          </p:nvPr>
        </p:nvSpPr>
        <p:spPr>
          <a:xfrm>
            <a:off x="1738313" y="169864"/>
            <a:ext cx="8763000" cy="1247775"/>
          </a:xfrm>
        </p:spPr>
        <p:txBody>
          <a:bodyPr/>
          <a:lstStyle/>
          <a:p>
            <a:pPr eaLnBrk="1" hangingPunct="1"/>
            <a:r>
              <a:rPr lang="en-US" altLang="en-US" b="1"/>
              <a:t>LOOK-BACK RULE 8-7-4e</a:t>
            </a:r>
            <a:endParaRPr lang="en-US" altLang="en-US" sz="2800"/>
          </a:p>
        </p:txBody>
      </p:sp>
      <p:cxnSp>
        <p:nvCxnSpPr>
          <p:cNvPr id="5" name="Straight Connector 4">
            <a:extLst>
              <a:ext uri="{FF2B5EF4-FFF2-40B4-BE49-F238E27FC236}">
                <a16:creationId xmlns:a16="http://schemas.microsoft.com/office/drawing/2014/main" xmlns="" id="{5CAE3DF0-FB89-4200-AFCE-74D95FAE910C}"/>
              </a:ext>
            </a:extLst>
          </p:cNvPr>
          <p:cNvCxnSpPr/>
          <p:nvPr/>
        </p:nvCxnSpPr>
        <p:spPr>
          <a:xfrm rot="5400000" flipH="1" flipV="1">
            <a:off x="4870450" y="3109913"/>
            <a:ext cx="4681538" cy="19542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772" name="Group 7">
            <a:extLst>
              <a:ext uri="{FF2B5EF4-FFF2-40B4-BE49-F238E27FC236}">
                <a16:creationId xmlns:a16="http://schemas.microsoft.com/office/drawing/2014/main" xmlns="" id="{611282F1-1B9F-42A9-9D09-B1E5AB0D05BB}"/>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xmlns="" id="{0CCEFB19-F6FC-4DA8-963E-15CF5D133EF8}"/>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xmlns="" id="{6D6A413B-93AA-441E-A64F-C87D26F79483}"/>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cxnSp>
        <p:nvCxnSpPr>
          <p:cNvPr id="10" name="Straight Connector 9">
            <a:extLst>
              <a:ext uri="{FF2B5EF4-FFF2-40B4-BE49-F238E27FC236}">
                <a16:creationId xmlns:a16="http://schemas.microsoft.com/office/drawing/2014/main" xmlns="" id="{4008E003-8BA7-4104-B75D-3EEF250E31B8}"/>
              </a:ext>
            </a:extLst>
          </p:cNvPr>
          <p:cNvCxnSpPr/>
          <p:nvPr/>
        </p:nvCxnSpPr>
        <p:spPr>
          <a:xfrm rot="5400000" flipH="1" flipV="1">
            <a:off x="5590382" y="3747295"/>
            <a:ext cx="3490913" cy="1482725"/>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3A4E5AB-9A2C-4B85-B0FA-E4BBD62F53E1}"/>
              </a:ext>
            </a:extLst>
          </p:cNvPr>
          <p:cNvSpPr txBox="1">
            <a:spLocks noChangeArrowheads="1"/>
          </p:cNvSpPr>
          <p:nvPr/>
        </p:nvSpPr>
        <p:spPr bwMode="auto">
          <a:xfrm>
            <a:off x="7948613" y="3736975"/>
            <a:ext cx="21077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Must return to 1B.</a:t>
            </a:r>
          </a:p>
        </p:txBody>
      </p:sp>
      <p:sp>
        <p:nvSpPr>
          <p:cNvPr id="32775" name="TextBox 18">
            <a:extLst>
              <a:ext uri="{FF2B5EF4-FFF2-40B4-BE49-F238E27FC236}">
                <a16:creationId xmlns:a16="http://schemas.microsoft.com/office/drawing/2014/main" xmlns="" id="{A314078B-A38F-4382-A852-C46626E8D0E1}"/>
              </a:ext>
            </a:extLst>
          </p:cNvPr>
          <p:cNvSpPr txBox="1">
            <a:spLocks noChangeArrowheads="1"/>
          </p:cNvSpPr>
          <p:nvPr/>
        </p:nvSpPr>
        <p:spPr bwMode="auto">
          <a:xfrm>
            <a:off x="1738313" y="2253457"/>
            <a:ext cx="49577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overruns 1B towards right field,</a:t>
            </a:r>
          </a:p>
          <a:p>
            <a:pPr eaLnBrk="1" hangingPunct="1">
              <a:spcBef>
                <a:spcPct val="0"/>
              </a:spcBef>
              <a:buClrTx/>
              <a:buFontTx/>
              <a:buNone/>
            </a:pPr>
            <a:r>
              <a:rPr lang="en-US" altLang="en-US" sz="2000" dirty="0">
                <a:latin typeface="+mn-lt"/>
              </a:rPr>
              <a:t>and turns right and then stops:</a:t>
            </a:r>
          </a:p>
        </p:txBody>
      </p:sp>
      <p:cxnSp>
        <p:nvCxnSpPr>
          <p:cNvPr id="32776" name="Straight Connector 19">
            <a:extLst>
              <a:ext uri="{FF2B5EF4-FFF2-40B4-BE49-F238E27FC236}">
                <a16:creationId xmlns:a16="http://schemas.microsoft.com/office/drawing/2014/main" xmlns="" id="{E4670B0F-9F29-45C7-978B-E03408E06562}"/>
              </a:ext>
            </a:extLst>
          </p:cNvPr>
          <p:cNvCxnSpPr>
            <a:cxnSpLocks noChangeShapeType="1"/>
          </p:cNvCxnSpPr>
          <p:nvPr/>
        </p:nvCxnSpPr>
        <p:spPr bwMode="auto">
          <a:xfrm flipV="1">
            <a:off x="8812214" y="2465388"/>
            <a:ext cx="414337" cy="374650"/>
          </a:xfrm>
          <a:prstGeom prst="line">
            <a:avLst/>
          </a:prstGeom>
          <a:noFill/>
          <a:ln w="76200" algn="ctr">
            <a:solidFill>
              <a:srgbClr val="FF0000"/>
            </a:solidFill>
            <a:round/>
            <a:headEnd/>
            <a:tailEnd/>
          </a:ln>
          <a:extLst>
            <a:ext uri="{909E8E84-426E-40DD-AFC4-6F175D3DCCD1}">
              <a14:hiddenFill xmlns:a14="http://schemas.microsoft.com/office/drawing/2010/main">
                <a:noFill/>
              </a14:hiddenFill>
            </a:ext>
          </a:extLst>
        </p:spPr>
      </p:cxnSp>
      <p:sp>
        <p:nvSpPr>
          <p:cNvPr id="22" name="Arc 21">
            <a:extLst>
              <a:ext uri="{FF2B5EF4-FFF2-40B4-BE49-F238E27FC236}">
                <a16:creationId xmlns:a16="http://schemas.microsoft.com/office/drawing/2014/main" xmlns="" id="{3B280D49-4089-48EA-81B1-0127F9100BEE}"/>
              </a:ext>
            </a:extLst>
          </p:cNvPr>
          <p:cNvSpPr/>
          <p:nvPr/>
        </p:nvSpPr>
        <p:spPr>
          <a:xfrm rot="17329901">
            <a:off x="8158957" y="2301082"/>
            <a:ext cx="511175" cy="522288"/>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71666 w 528866"/>
              <a:gd name="connsiteY0" fmla="*/ 18330 h 475530"/>
              <a:gd name="connsiteX1" fmla="*/ 528866 w 528866"/>
              <a:gd name="connsiteY1" fmla="*/ 475530 h 475530"/>
              <a:gd name="connsiteX2" fmla="*/ 71666 w 528866"/>
              <a:gd name="connsiteY2" fmla="*/ 475530 h 475530"/>
              <a:gd name="connsiteX3" fmla="*/ 71666 w 528866"/>
              <a:gd name="connsiteY3" fmla="*/ 18330 h 475530"/>
              <a:gd name="connsiteX0" fmla="*/ 0 w 528866"/>
              <a:gd name="connsiteY0" fmla="*/ 0 h 475530"/>
              <a:gd name="connsiteX1" fmla="*/ 528866 w 528866"/>
              <a:gd name="connsiteY1" fmla="*/ 475530 h 475530"/>
              <a:gd name="connsiteX0" fmla="*/ 71666 w 528866"/>
              <a:gd name="connsiteY0" fmla="*/ 18360 h 475560"/>
              <a:gd name="connsiteX1" fmla="*/ 528866 w 528866"/>
              <a:gd name="connsiteY1" fmla="*/ 475560 h 475560"/>
              <a:gd name="connsiteX2" fmla="*/ 71666 w 528866"/>
              <a:gd name="connsiteY2" fmla="*/ 475560 h 475560"/>
              <a:gd name="connsiteX3" fmla="*/ 71666 w 528866"/>
              <a:gd name="connsiteY3" fmla="*/ 18360 h 475560"/>
              <a:gd name="connsiteX0" fmla="*/ 0 w 528866"/>
              <a:gd name="connsiteY0" fmla="*/ 30 h 475560"/>
              <a:gd name="connsiteX1" fmla="*/ 22449 w 528866"/>
              <a:gd name="connsiteY1" fmla="*/ 1739 h 475560"/>
              <a:gd name="connsiteX2" fmla="*/ 528866 w 528866"/>
              <a:gd name="connsiteY2" fmla="*/ 475560 h 475560"/>
              <a:gd name="connsiteX0" fmla="*/ 49217 w 506417"/>
              <a:gd name="connsiteY0" fmla="*/ 16621 h 473821"/>
              <a:gd name="connsiteX1" fmla="*/ 506417 w 506417"/>
              <a:gd name="connsiteY1" fmla="*/ 473821 h 473821"/>
              <a:gd name="connsiteX2" fmla="*/ 49217 w 506417"/>
              <a:gd name="connsiteY2" fmla="*/ 473821 h 473821"/>
              <a:gd name="connsiteX3" fmla="*/ 49217 w 506417"/>
              <a:gd name="connsiteY3" fmla="*/ 16621 h 473821"/>
              <a:gd name="connsiteX0" fmla="*/ 0 w 506417"/>
              <a:gd name="connsiteY0" fmla="*/ 0 h 473821"/>
              <a:gd name="connsiteX1" fmla="*/ 506417 w 506417"/>
              <a:gd name="connsiteY1" fmla="*/ 473821 h 473821"/>
              <a:gd name="connsiteX0" fmla="*/ 49217 w 516513"/>
              <a:gd name="connsiteY0" fmla="*/ 16621 h 518180"/>
              <a:gd name="connsiteX1" fmla="*/ 506417 w 516513"/>
              <a:gd name="connsiteY1" fmla="*/ 473821 h 518180"/>
              <a:gd name="connsiteX2" fmla="*/ 49217 w 516513"/>
              <a:gd name="connsiteY2" fmla="*/ 473821 h 518180"/>
              <a:gd name="connsiteX3" fmla="*/ 49217 w 516513"/>
              <a:gd name="connsiteY3" fmla="*/ 16621 h 518180"/>
              <a:gd name="connsiteX0" fmla="*/ 0 w 516513"/>
              <a:gd name="connsiteY0" fmla="*/ 0 h 518180"/>
              <a:gd name="connsiteX1" fmla="*/ 516513 w 516513"/>
              <a:gd name="connsiteY1" fmla="*/ 518180 h 518180"/>
              <a:gd name="connsiteX0" fmla="*/ 49217 w 510520"/>
              <a:gd name="connsiteY0" fmla="*/ 16621 h 522739"/>
              <a:gd name="connsiteX1" fmla="*/ 506417 w 510520"/>
              <a:gd name="connsiteY1" fmla="*/ 473821 h 522739"/>
              <a:gd name="connsiteX2" fmla="*/ 49217 w 510520"/>
              <a:gd name="connsiteY2" fmla="*/ 473821 h 522739"/>
              <a:gd name="connsiteX3" fmla="*/ 49217 w 510520"/>
              <a:gd name="connsiteY3" fmla="*/ 16621 h 522739"/>
              <a:gd name="connsiteX0" fmla="*/ 0 w 510520"/>
              <a:gd name="connsiteY0" fmla="*/ 0 h 522739"/>
              <a:gd name="connsiteX1" fmla="*/ 510520 w 510520"/>
              <a:gd name="connsiteY1" fmla="*/ 522739 h 522739"/>
              <a:gd name="connsiteX0" fmla="*/ 49217 w 510520"/>
              <a:gd name="connsiteY0" fmla="*/ 16621 h 522739"/>
              <a:gd name="connsiteX1" fmla="*/ 507499 w 510520"/>
              <a:gd name="connsiteY1" fmla="*/ 521255 h 522739"/>
              <a:gd name="connsiteX2" fmla="*/ 49217 w 510520"/>
              <a:gd name="connsiteY2" fmla="*/ 473821 h 522739"/>
              <a:gd name="connsiteX3" fmla="*/ 49217 w 510520"/>
              <a:gd name="connsiteY3" fmla="*/ 16621 h 522739"/>
              <a:gd name="connsiteX0" fmla="*/ 0 w 510520"/>
              <a:gd name="connsiteY0" fmla="*/ 0 h 522739"/>
              <a:gd name="connsiteX1" fmla="*/ 510520 w 510520"/>
              <a:gd name="connsiteY1" fmla="*/ 522739 h 522739"/>
            </a:gdLst>
            <a:ahLst/>
            <a:cxnLst>
              <a:cxn ang="0">
                <a:pos x="connsiteX0" y="connsiteY0"/>
              </a:cxn>
              <a:cxn ang="0">
                <a:pos x="connsiteX1" y="connsiteY1"/>
              </a:cxn>
            </a:cxnLst>
            <a:rect l="l" t="t" r="r" b="b"/>
            <a:pathLst>
              <a:path w="510520" h="522739" stroke="0" extrusionOk="0">
                <a:moveTo>
                  <a:pt x="49217" y="16621"/>
                </a:moveTo>
                <a:cubicBezTo>
                  <a:pt x="301722" y="16621"/>
                  <a:pt x="507499" y="268750"/>
                  <a:pt x="507499" y="521255"/>
                </a:cubicBezTo>
                <a:lnTo>
                  <a:pt x="49217" y="473821"/>
                </a:lnTo>
                <a:lnTo>
                  <a:pt x="49217" y="16621"/>
                </a:lnTo>
                <a:close/>
              </a:path>
              <a:path w="510520" h="522739" fill="none">
                <a:moveTo>
                  <a:pt x="0" y="0"/>
                </a:moveTo>
                <a:cubicBezTo>
                  <a:pt x="241378" y="1978"/>
                  <a:pt x="510520" y="270234"/>
                  <a:pt x="510520" y="522739"/>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24" name="Straight Connector 23">
            <a:extLst>
              <a:ext uri="{FF2B5EF4-FFF2-40B4-BE49-F238E27FC236}">
                <a16:creationId xmlns:a16="http://schemas.microsoft.com/office/drawing/2014/main" xmlns="" id="{CC9E08B7-6B8E-4C29-8710-B2980F5A4E72}"/>
              </a:ext>
            </a:extLst>
          </p:cNvPr>
          <p:cNvCxnSpPr/>
          <p:nvPr/>
        </p:nvCxnSpPr>
        <p:spPr>
          <a:xfrm>
            <a:off x="8756650" y="2411413"/>
            <a:ext cx="234950" cy="16510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BF1ECEFA-1A2D-48C2-A48F-EE05DC889C7A}"/>
              </a:ext>
            </a:extLst>
          </p:cNvPr>
          <p:cNvCxnSpPr/>
          <p:nvPr/>
        </p:nvCxnSpPr>
        <p:spPr>
          <a:xfrm rot="10800000" flipV="1">
            <a:off x="7924801" y="2757488"/>
            <a:ext cx="1177925" cy="692150"/>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2" presetClass="entr" presetSubtype="1" fill="hold" nodeType="withEffect">
                                  <p:stCondLst>
                                    <p:cond delay="400"/>
                                  </p:stCondLst>
                                  <p:childTnLst>
                                    <p:set>
                                      <p:cBhvr>
                                        <p:cTn id="8" dur="1" fill="hold">
                                          <p:stCondLst>
                                            <p:cond delay="0"/>
                                          </p:stCondLst>
                                        </p:cTn>
                                        <p:tgtEl>
                                          <p:spTgt spid="30"/>
                                        </p:tgtEl>
                                        <p:attrNameLst>
                                          <p:attrName>style.visibility</p:attrName>
                                        </p:attrNameLst>
                                      </p:cBhvr>
                                      <p:to>
                                        <p:strVal val="visible"/>
                                      </p:to>
                                    </p:set>
                                    <p:animEffect transition="in" filter="wipe(up)">
                                      <p:cBhvr>
                                        <p:cTn id="9" dur="9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Penalty (arts 2,3,4)</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1998013"/>
            <a:ext cx="10026650" cy="3970318"/>
          </a:xfrm>
          <a:prstGeom prst="rect">
            <a:avLst/>
          </a:prstGeom>
        </p:spPr>
        <p:txBody>
          <a:bodyPr wrap="square">
            <a:spAutoFit/>
          </a:bodyPr>
          <a:lstStyle/>
          <a:p>
            <a:pPr marL="0" indent="0">
              <a:buFont typeface="Wingdings" panose="05000000000000000000" pitchFamily="2" charset="2"/>
              <a:buNone/>
              <a:defRPr/>
            </a:pPr>
            <a:r>
              <a:rPr lang="en-US" sz="2800" dirty="0">
                <a:latin typeface="+mn-lt"/>
              </a:rPr>
              <a:t>The ball is dead. "No pitch" is declared when applicable, and the runner is out. If two runners or more are off their bases, when one is called out, the ball is dead and other runners are returned to the last base touched. Only one runner may be called out.</a:t>
            </a:r>
          </a:p>
          <a:p>
            <a:pPr>
              <a:defRPr/>
            </a:pPr>
            <a:endParaRPr lang="en-US" sz="2800" dirty="0">
              <a:latin typeface="+mn-lt"/>
            </a:endParaRPr>
          </a:p>
          <a:p>
            <a:pPr marL="0" indent="0">
              <a:buFont typeface="Wingdings" panose="05000000000000000000" pitchFamily="2" charset="2"/>
              <a:buNone/>
              <a:defRPr/>
            </a:pPr>
            <a:r>
              <a:rPr lang="en-US" sz="2800" b="1" dirty="0">
                <a:latin typeface="+mn-lt"/>
              </a:rPr>
              <a:t>EXCEPTION: </a:t>
            </a:r>
            <a:r>
              <a:rPr lang="en-US" sz="2800" dirty="0">
                <a:latin typeface="+mn-lt"/>
              </a:rPr>
              <a:t>The runner will not be declared out if a play is made on another runner (a fake throw is considered a play), the pitcher no longer has possession of the ball within the 16-foot circle, or the pitcher releases the ball on a pitch to the batter.</a:t>
            </a:r>
          </a:p>
        </p:txBody>
      </p:sp>
    </p:spTree>
    <p:extLst>
      <p:ext uri="{BB962C8B-B14F-4D97-AF65-F5344CB8AC3E}">
        <p14:creationId xmlns:p14="http://schemas.microsoft.com/office/powerpoint/2010/main" val="84729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xmlns=""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r>
              <a:rPr lang="en-US" altLang="en-US"/>
              <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xmlns=""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xmlns=""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897970" y="453351"/>
            <a:ext cx="10026650" cy="1204912"/>
          </a:xfrm>
        </p:spPr>
        <p:txBody>
          <a:bodyPr/>
          <a:lstStyle/>
          <a:p>
            <a:pPr>
              <a:defRPr/>
            </a:pPr>
            <a:r>
              <a:rPr lang="en-US" dirty="0"/>
              <a:t>Look-Back Rule 8-7-1</a:t>
            </a:r>
          </a:p>
        </p:txBody>
      </p:sp>
      <p:sp>
        <p:nvSpPr>
          <p:cNvPr id="2" name="Rectangle 1">
            <a:extLst>
              <a:ext uri="{FF2B5EF4-FFF2-40B4-BE49-F238E27FC236}">
                <a16:creationId xmlns:a16="http://schemas.microsoft.com/office/drawing/2014/main" xmlns="" id="{AA85A882-1709-45F3-BF0E-C83A7376F21E}"/>
              </a:ext>
            </a:extLst>
          </p:cNvPr>
          <p:cNvSpPr/>
          <p:nvPr/>
        </p:nvSpPr>
        <p:spPr>
          <a:xfrm>
            <a:off x="1485379" y="2095149"/>
            <a:ext cx="10162903" cy="3170099"/>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The Look-Back Rule will be in effect when the ball is live, the batter-runner has touched first base or has been declared out, and the pitcher has possession of the ball within the pitcher’s circle. (2-45)</a:t>
            </a:r>
            <a:endParaRPr lang="en-US" altLang="en-US" sz="4000" dirty="0">
              <a:latin typeface="+mn-lt"/>
            </a:endParaRPr>
          </a:p>
          <a:p>
            <a:pPr marL="228600" indent="-228600">
              <a:buFontTx/>
              <a:buNone/>
              <a:defRPr/>
            </a:pPr>
            <a:endParaRPr lang="en-US" altLang="en-US" sz="20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941513" y="494983"/>
            <a:ext cx="10026650" cy="1204912"/>
          </a:xfrm>
        </p:spPr>
        <p:txBody>
          <a:bodyPr/>
          <a:lstStyle/>
          <a:p>
            <a:pPr>
              <a:defRPr/>
            </a:pPr>
            <a:r>
              <a:rPr lang="en-US" dirty="0"/>
              <a:t>Look-Back Rule 8-7-2</a:t>
            </a:r>
          </a:p>
        </p:txBody>
      </p:sp>
      <p:sp>
        <p:nvSpPr>
          <p:cNvPr id="2" name="Rectangle 1">
            <a:extLst>
              <a:ext uri="{FF2B5EF4-FFF2-40B4-BE49-F238E27FC236}">
                <a16:creationId xmlns:a16="http://schemas.microsoft.com/office/drawing/2014/main" xmlns="" id="{ACE8BAF3-9395-4C3B-B4AD-CB4E18348F72}"/>
              </a:ext>
            </a:extLst>
          </p:cNvPr>
          <p:cNvSpPr/>
          <p:nvPr/>
        </p:nvSpPr>
        <p:spPr>
          <a:xfrm>
            <a:off x="1558834" y="2044543"/>
            <a:ext cx="9823268" cy="1754326"/>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The runner(s) may stop once, but then must immediately return to the base or attempt to advance to the next base.</a:t>
            </a:r>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Look-Back Rule 8-7-3</a:t>
            </a:r>
          </a:p>
        </p:txBody>
      </p:sp>
      <p:sp>
        <p:nvSpPr>
          <p:cNvPr id="2" name="Rectangle 1">
            <a:extLst>
              <a:ext uri="{FF2B5EF4-FFF2-40B4-BE49-F238E27FC236}">
                <a16:creationId xmlns:a16="http://schemas.microsoft.com/office/drawing/2014/main" xmlns="" id="{39EF9707-DB2B-4359-A62A-0648FA9BD6DB}"/>
              </a:ext>
            </a:extLst>
          </p:cNvPr>
          <p:cNvSpPr/>
          <p:nvPr/>
        </p:nvSpPr>
        <p:spPr>
          <a:xfrm>
            <a:off x="1426029" y="2089304"/>
            <a:ext cx="9579428" cy="1754326"/>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Once the runner stops at a base for any reason, she will be declared out if she leaves the base.</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941513" y="454343"/>
            <a:ext cx="10026650" cy="1204912"/>
          </a:xfrm>
        </p:spPr>
        <p:txBody>
          <a:bodyPr/>
          <a:lstStyle/>
          <a:p>
            <a:pPr>
              <a:defRPr/>
            </a:pPr>
            <a:r>
              <a:rPr lang="en-US" dirty="0"/>
              <a:t>Look-Back Rule 8-7-4</a:t>
            </a:r>
          </a:p>
        </p:txBody>
      </p:sp>
      <p:sp>
        <p:nvSpPr>
          <p:cNvPr id="2" name="Rectangle 1">
            <a:extLst>
              <a:ext uri="{FF2B5EF4-FFF2-40B4-BE49-F238E27FC236}">
                <a16:creationId xmlns:a16="http://schemas.microsoft.com/office/drawing/2014/main" xmlns="" id="{29C8841E-6129-46D4-A769-934D74A6A9AC}"/>
              </a:ext>
            </a:extLst>
          </p:cNvPr>
          <p:cNvSpPr/>
          <p:nvPr/>
        </p:nvSpPr>
        <p:spPr>
          <a:xfrm>
            <a:off x="1491382" y="1997839"/>
            <a:ext cx="10026649"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Responsibilities of batter-runner after completing a turn at bat, and while the pitcher has the ball within the 16-foot pitching circle, including a base on balls or a dropped third strike are as follows:</a:t>
            </a: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Look-Back Rule 8-7-4</a:t>
            </a:r>
            <a:r>
              <a:rPr lang="en-US" cap="none" dirty="0"/>
              <a:t>a</a:t>
            </a:r>
            <a:endParaRPr lang="en-US" dirty="0"/>
          </a:p>
        </p:txBody>
      </p:sp>
      <p:sp>
        <p:nvSpPr>
          <p:cNvPr id="2" name="Rectangle 1">
            <a:extLst>
              <a:ext uri="{FF2B5EF4-FFF2-40B4-BE49-F238E27FC236}">
                <a16:creationId xmlns:a16="http://schemas.microsoft.com/office/drawing/2014/main" xmlns="" id="{FE2E7D4B-5EFF-485B-BDA8-EA22CBBE15AF}"/>
              </a:ext>
            </a:extLst>
          </p:cNvPr>
          <p:cNvSpPr/>
          <p:nvPr/>
        </p:nvSpPr>
        <p:spPr>
          <a:xfrm>
            <a:off x="1496833" y="2175862"/>
            <a:ext cx="9457508"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a.  A batter-runner who rounds first base </a:t>
            </a:r>
            <a:br>
              <a:rPr lang="en-US" altLang="en-US" sz="4000" dirty="0">
                <a:latin typeface="+mn-lt"/>
                <a:cs typeface="Andalus" pitchFamily="2" charset="0"/>
              </a:rPr>
            </a:br>
            <a:r>
              <a:rPr lang="en-US" altLang="en-US" sz="4000" dirty="0">
                <a:latin typeface="+mn-lt"/>
                <a:cs typeface="Andalus" pitchFamily="2" charset="0"/>
              </a:rPr>
              <a:t> 	toward second base may stop, but then</a:t>
            </a:r>
            <a:br>
              <a:rPr lang="en-US" altLang="en-US" sz="4000" dirty="0">
                <a:latin typeface="+mn-lt"/>
                <a:cs typeface="Andalus" pitchFamily="2" charset="0"/>
              </a:rPr>
            </a:br>
            <a:r>
              <a:rPr lang="en-US" altLang="en-US" sz="4000" dirty="0">
                <a:latin typeface="+mn-lt"/>
                <a:cs typeface="Andalus" pitchFamily="2" charset="0"/>
              </a:rPr>
              <a:t> 	must immediately, without stopping, </a:t>
            </a:r>
            <a:br>
              <a:rPr lang="en-US" altLang="en-US" sz="4000" dirty="0">
                <a:latin typeface="+mn-lt"/>
                <a:cs typeface="Andalus" pitchFamily="2" charset="0"/>
              </a:rPr>
            </a:br>
            <a:r>
              <a:rPr lang="en-US" altLang="en-US" sz="4000" dirty="0">
                <a:latin typeface="+mn-lt"/>
                <a:cs typeface="Andalus" pitchFamily="2" charset="0"/>
              </a:rPr>
              <a:t> 	return to first or attempt to advance to </a:t>
            </a:r>
            <a:br>
              <a:rPr lang="en-US" altLang="en-US" sz="4000" dirty="0">
                <a:latin typeface="+mn-lt"/>
                <a:cs typeface="Andalus" pitchFamily="2" charset="0"/>
              </a:rPr>
            </a:br>
            <a:r>
              <a:rPr lang="en-US" altLang="en-US" sz="4000" dirty="0">
                <a:latin typeface="+mn-lt"/>
                <a:cs typeface="Andalus" pitchFamily="2" charset="0"/>
              </a:rPr>
              <a:t> 	second base.</a:t>
            </a: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1D1A009C-4089-4D06-842B-9C1EE08D75B2}"/>
              </a:ext>
            </a:extLst>
          </p:cNvPr>
          <p:cNvSpPr>
            <a:spLocks noGrp="1" noChangeArrowheads="1"/>
          </p:cNvSpPr>
          <p:nvPr>
            <p:ph type="title" idx="4294967295"/>
          </p:nvPr>
        </p:nvSpPr>
        <p:spPr>
          <a:xfrm>
            <a:off x="1738313" y="169864"/>
            <a:ext cx="8763000" cy="1247775"/>
          </a:xfrm>
        </p:spPr>
        <p:txBody>
          <a:bodyPr/>
          <a:lstStyle/>
          <a:p>
            <a:pPr eaLnBrk="1" hangingPunct="1"/>
            <a:r>
              <a:rPr lang="en-US" altLang="en-US" b="1"/>
              <a:t>LOOK-BACK RULE 8-7-4a</a:t>
            </a:r>
            <a:endParaRPr lang="en-US" altLang="en-US" sz="2800"/>
          </a:p>
        </p:txBody>
      </p:sp>
      <p:cxnSp>
        <p:nvCxnSpPr>
          <p:cNvPr id="5" name="Straight Connector 4">
            <a:extLst>
              <a:ext uri="{FF2B5EF4-FFF2-40B4-BE49-F238E27FC236}">
                <a16:creationId xmlns:a16="http://schemas.microsoft.com/office/drawing/2014/main" xmlns="" id="{2699E65C-67DE-47D8-A0CF-1A0813F385BA}"/>
              </a:ext>
            </a:extLst>
          </p:cNvPr>
          <p:cNvCxnSpPr/>
          <p:nvPr/>
        </p:nvCxnSpPr>
        <p:spPr>
          <a:xfrm rot="5400000" flipH="1" flipV="1">
            <a:off x="4948238" y="2895600"/>
            <a:ext cx="4811712"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88" name="Group 7">
            <a:extLst>
              <a:ext uri="{FF2B5EF4-FFF2-40B4-BE49-F238E27FC236}">
                <a16:creationId xmlns:a16="http://schemas.microsoft.com/office/drawing/2014/main" xmlns="" id="{0B44F1CA-E8CA-47F7-8141-8C8BA77B8FE8}"/>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xmlns="" id="{3CEC3416-C669-4A3A-87EA-A5677EBACC7F}"/>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xmlns="" id="{CA2760ED-D58D-404D-9EAF-B44D445C8773}"/>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sp>
        <p:nvSpPr>
          <p:cNvPr id="18" name="TextBox 17">
            <a:extLst>
              <a:ext uri="{FF2B5EF4-FFF2-40B4-BE49-F238E27FC236}">
                <a16:creationId xmlns:a16="http://schemas.microsoft.com/office/drawing/2014/main" xmlns="" id="{ABB7228E-91B7-4A38-A943-8564C9FE4C07}"/>
              </a:ext>
            </a:extLst>
          </p:cNvPr>
          <p:cNvSpPr txBox="1">
            <a:spLocks noChangeArrowheads="1"/>
          </p:cNvSpPr>
          <p:nvPr/>
        </p:nvSpPr>
        <p:spPr bwMode="auto">
          <a:xfrm>
            <a:off x="2627314" y="3429001"/>
            <a:ext cx="40925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solidFill>
                  <a:srgbClr val="00B050"/>
                </a:solidFill>
                <a:latin typeface="+mn-lt"/>
              </a:rPr>
              <a:t>Must return to 1B </a:t>
            </a:r>
          </a:p>
          <a:p>
            <a:pPr eaLnBrk="1" hangingPunct="1">
              <a:spcBef>
                <a:spcPct val="0"/>
              </a:spcBef>
              <a:buClrTx/>
              <a:buFontTx/>
              <a:buNone/>
            </a:pPr>
            <a:r>
              <a:rPr lang="en-US" altLang="en-US" sz="2000" dirty="0">
                <a:solidFill>
                  <a:srgbClr val="0070C0"/>
                </a:solidFill>
                <a:latin typeface="+mn-lt"/>
              </a:rPr>
              <a:t>or attempt to advance to 2B without stopping. </a:t>
            </a:r>
          </a:p>
        </p:txBody>
      </p:sp>
      <p:sp>
        <p:nvSpPr>
          <p:cNvPr id="19" name="TextBox 18">
            <a:extLst>
              <a:ext uri="{FF2B5EF4-FFF2-40B4-BE49-F238E27FC236}">
                <a16:creationId xmlns:a16="http://schemas.microsoft.com/office/drawing/2014/main" xmlns="" id="{69216AA6-F916-47FC-AFBB-BE9AF9C516C9}"/>
              </a:ext>
            </a:extLst>
          </p:cNvPr>
          <p:cNvSpPr txBox="1">
            <a:spLocks noChangeArrowheads="1"/>
          </p:cNvSpPr>
          <p:nvPr/>
        </p:nvSpPr>
        <p:spPr bwMode="auto">
          <a:xfrm>
            <a:off x="1872456" y="1910557"/>
            <a:ext cx="44545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rounds 1B toward 2B and stops:</a:t>
            </a:r>
          </a:p>
        </p:txBody>
      </p:sp>
      <p:sp>
        <p:nvSpPr>
          <p:cNvPr id="16391" name="Line 13">
            <a:extLst>
              <a:ext uri="{FF2B5EF4-FFF2-40B4-BE49-F238E27FC236}">
                <a16:creationId xmlns:a16="http://schemas.microsoft.com/office/drawing/2014/main" xmlns="" id="{0D4F2824-AAE8-4916-8702-2A01917627B8}"/>
              </a:ext>
            </a:extLst>
          </p:cNvPr>
          <p:cNvSpPr>
            <a:spLocks noChangeShapeType="1"/>
          </p:cNvSpPr>
          <p:nvPr/>
        </p:nvSpPr>
        <p:spPr bwMode="auto">
          <a:xfrm flipH="1">
            <a:off x="6340475" y="2160589"/>
            <a:ext cx="46038" cy="6238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2" name="Straight Connector 11">
            <a:extLst>
              <a:ext uri="{FF2B5EF4-FFF2-40B4-BE49-F238E27FC236}">
                <a16:creationId xmlns:a16="http://schemas.microsoft.com/office/drawing/2014/main" xmlns="" id="{1FEC0298-CE1A-4A46-A1BA-B02DE8CB8AA3}"/>
              </a:ext>
            </a:extLst>
          </p:cNvPr>
          <p:cNvCxnSpPr/>
          <p:nvPr/>
        </p:nvCxnSpPr>
        <p:spPr>
          <a:xfrm rot="5400000">
            <a:off x="5971381" y="4242594"/>
            <a:ext cx="2643188" cy="952500"/>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F40B190-07FB-4F03-BEB1-943797FE8A08}"/>
              </a:ext>
            </a:extLst>
          </p:cNvPr>
          <p:cNvCxnSpPr/>
          <p:nvPr/>
        </p:nvCxnSpPr>
        <p:spPr>
          <a:xfrm rot="16200000" flipV="1">
            <a:off x="6838157" y="6157119"/>
            <a:ext cx="23812" cy="127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Arc 14">
            <a:extLst>
              <a:ext uri="{FF2B5EF4-FFF2-40B4-BE49-F238E27FC236}">
                <a16:creationId xmlns:a16="http://schemas.microsoft.com/office/drawing/2014/main" xmlns="" id="{47DE3349-ADCE-4091-B2F1-E350E5E229DF}"/>
              </a:ext>
            </a:extLst>
          </p:cNvPr>
          <p:cNvSpPr/>
          <p:nvPr/>
        </p:nvSpPr>
        <p:spPr>
          <a:xfrm rot="354232">
            <a:off x="6872288" y="2825750"/>
            <a:ext cx="914400" cy="914400"/>
          </a:xfrm>
          <a:prstGeom prst="arc">
            <a:avLst>
              <a:gd name="adj1" fmla="val 16878584"/>
              <a:gd name="adj2" fmla="val 0"/>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7" name="Straight Connector 16">
            <a:extLst>
              <a:ext uri="{FF2B5EF4-FFF2-40B4-BE49-F238E27FC236}">
                <a16:creationId xmlns:a16="http://schemas.microsoft.com/office/drawing/2014/main" xmlns="" id="{95009675-4941-45D4-82A1-B580D2443978}"/>
              </a:ext>
            </a:extLst>
          </p:cNvPr>
          <p:cNvCxnSpPr/>
          <p:nvPr/>
        </p:nvCxnSpPr>
        <p:spPr>
          <a:xfrm flipH="1" flipV="1">
            <a:off x="6456363" y="2508251"/>
            <a:ext cx="946150" cy="314325"/>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xmlns="" id="{13B35318-0A20-40C7-AF96-A262ECC5D096}"/>
              </a:ext>
            </a:extLst>
          </p:cNvPr>
          <p:cNvSpPr/>
          <p:nvPr/>
        </p:nvSpPr>
        <p:spPr>
          <a:xfrm rot="13249563">
            <a:off x="6096000" y="2216150"/>
            <a:ext cx="914400" cy="914400"/>
          </a:xfrm>
          <a:prstGeom prst="arc">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25" name="Straight Arrow Connector 24">
            <a:extLst>
              <a:ext uri="{FF2B5EF4-FFF2-40B4-BE49-F238E27FC236}">
                <a16:creationId xmlns:a16="http://schemas.microsoft.com/office/drawing/2014/main" xmlns="" id="{BDE10168-24CC-4679-B8C1-6C718461EF92}"/>
              </a:ext>
            </a:extLst>
          </p:cNvPr>
          <p:cNvCxnSpPr/>
          <p:nvPr/>
        </p:nvCxnSpPr>
        <p:spPr>
          <a:xfrm>
            <a:off x="6289676" y="3033713"/>
            <a:ext cx="720725" cy="222250"/>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D9409D4B-09EB-4DFA-B677-E881E48F3809}"/>
              </a:ext>
            </a:extLst>
          </p:cNvPr>
          <p:cNvCxnSpPr>
            <a:stCxn id="23" idx="2"/>
          </p:cNvCxnSpPr>
          <p:nvPr/>
        </p:nvCxnSpPr>
        <p:spPr>
          <a:xfrm rot="16200000" flipH="1" flipV="1">
            <a:off x="4519613" y="777876"/>
            <a:ext cx="90488" cy="3284537"/>
          </a:xfrm>
          <a:prstGeom prst="straightConnector1">
            <a:avLst/>
          </a:prstGeom>
          <a:ln w="3810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22" presetClass="entr" presetSubtype="1" fill="hold" nodeType="withEffect">
                                  <p:stCondLst>
                                    <p:cond delay="40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600"/>
                                        <p:tgtEl>
                                          <p:spTgt spid="23"/>
                                        </p:tgtEl>
                                      </p:cBhvr>
                                    </p:animEffect>
                                  </p:childTnLst>
                                </p:cTn>
                              </p:par>
                              <p:par>
                                <p:cTn id="16" presetID="22" presetClass="entr" presetSubtype="8" fill="hold" nodeType="withEffect">
                                  <p:stCondLst>
                                    <p:cond delay="90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nodeType="afterGroup">
                            <p:stCondLst>
                              <p:cond delay="1400"/>
                            </p:stCondLst>
                            <p:childTnLst>
                              <p:par>
                                <p:cTn id="20" presetID="1" presetClass="entr" presetSubtype="0" fill="hold" nodeType="afterEffect">
                                  <p:stCondLst>
                                    <p:cond delay="500"/>
                                  </p:stCondLst>
                                  <p:childTnLst>
                                    <p:set>
                                      <p:cBhvr>
                                        <p:cTn id="21" dur="1" fill="hold">
                                          <p:stCondLst>
                                            <p:cond delay="0"/>
                                          </p:stCondLst>
                                        </p:cTn>
                                        <p:tgtEl>
                                          <p:spTgt spid="18">
                                            <p:txEl>
                                              <p:pRg st="1" end="1"/>
                                            </p:txEl>
                                          </p:spTgt>
                                        </p:tgtEl>
                                        <p:attrNameLst>
                                          <p:attrName>style.visibility</p:attrName>
                                        </p:attrNameLst>
                                      </p:cBhvr>
                                      <p:to>
                                        <p:strVal val="visible"/>
                                      </p:to>
                                    </p:set>
                                  </p:childTnLst>
                                </p:cTn>
                              </p:par>
                              <p:par>
                                <p:cTn id="22" presetID="22" presetClass="entr" presetSubtype="2" fill="hold" nodeType="withEffect">
                                  <p:stCondLst>
                                    <p:cond delay="80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Look-Back Rule 8-7-4</a:t>
            </a:r>
            <a:r>
              <a:rPr lang="en-US" cap="none" dirty="0"/>
              <a:t>b</a:t>
            </a:r>
            <a:endParaRPr lang="en-US" dirty="0"/>
          </a:p>
        </p:txBody>
      </p:sp>
      <p:sp>
        <p:nvSpPr>
          <p:cNvPr id="2" name="Rectangle 1">
            <a:extLst>
              <a:ext uri="{FF2B5EF4-FFF2-40B4-BE49-F238E27FC236}">
                <a16:creationId xmlns:a16="http://schemas.microsoft.com/office/drawing/2014/main" xmlns="" id="{5DED4C13-36D2-432D-8E11-93371E2583D0}"/>
              </a:ext>
            </a:extLst>
          </p:cNvPr>
          <p:cNvSpPr/>
          <p:nvPr/>
        </p:nvSpPr>
        <p:spPr>
          <a:xfrm>
            <a:off x="1521916" y="2265304"/>
            <a:ext cx="9884230" cy="2862322"/>
          </a:xfrm>
          <a:prstGeom prst="rect">
            <a:avLst/>
          </a:prstGeom>
        </p:spPr>
        <p:txBody>
          <a:bodyPr wrap="square">
            <a:spAutoFit/>
          </a:bodyPr>
          <a:lstStyle/>
          <a:p>
            <a:pPr marL="400050" lvl="1" indent="0" eaLnBrk="1" hangingPunct="1">
              <a:lnSpc>
                <a:spcPct val="90000"/>
              </a:lnSpc>
              <a:buFontTx/>
              <a:buNone/>
            </a:pPr>
            <a:r>
              <a:rPr lang="en-US" altLang="en-US" sz="4000" dirty="0">
                <a:latin typeface="+mn-lt"/>
                <a:cs typeface="Andalus" pitchFamily="2" charset="0"/>
              </a:rPr>
              <a:t>b.  A batter-runner who overruns first base</a:t>
            </a:r>
            <a:br>
              <a:rPr lang="en-US" altLang="en-US" sz="4000" dirty="0">
                <a:latin typeface="+mn-lt"/>
                <a:cs typeface="Andalus" pitchFamily="2" charset="0"/>
              </a:rPr>
            </a:br>
            <a:r>
              <a:rPr lang="en-US" altLang="en-US" sz="4000" dirty="0">
                <a:latin typeface="+mn-lt"/>
                <a:cs typeface="Andalus" pitchFamily="2" charset="0"/>
              </a:rPr>
              <a:t> 	toward right field, turns left and</a:t>
            </a:r>
            <a:br>
              <a:rPr lang="en-US" altLang="en-US" sz="4000" dirty="0">
                <a:latin typeface="+mn-lt"/>
                <a:cs typeface="Andalus" pitchFamily="2" charset="0"/>
              </a:rPr>
            </a:br>
            <a:r>
              <a:rPr lang="en-US" altLang="en-US" sz="4000" dirty="0">
                <a:latin typeface="+mn-lt"/>
                <a:cs typeface="Andalus" pitchFamily="2" charset="0"/>
              </a:rPr>
              <a:t> 	immediately stops, must then return</a:t>
            </a:r>
            <a:br>
              <a:rPr lang="en-US" altLang="en-US" sz="4000" dirty="0">
                <a:latin typeface="+mn-lt"/>
                <a:cs typeface="Andalus" pitchFamily="2" charset="0"/>
              </a:rPr>
            </a:br>
            <a:r>
              <a:rPr lang="en-US" altLang="en-US" sz="4000" dirty="0">
                <a:latin typeface="+mn-lt"/>
                <a:cs typeface="Andalus" pitchFamily="2" charset="0"/>
              </a:rPr>
              <a:t>  	non-stop to first or attempt to advance to</a:t>
            </a:r>
            <a:br>
              <a:rPr lang="en-US" altLang="en-US" sz="4000" dirty="0">
                <a:latin typeface="+mn-lt"/>
                <a:cs typeface="Andalus" pitchFamily="2" charset="0"/>
              </a:rPr>
            </a:br>
            <a:r>
              <a:rPr lang="en-US" altLang="en-US" sz="4000" dirty="0">
                <a:latin typeface="+mn-lt"/>
                <a:cs typeface="Andalus" pitchFamily="2" charset="0"/>
              </a:rPr>
              <a:t>  	second base.</a:t>
            </a: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982005EF-AAAE-4A26-9D56-BDE5DEEFD4DD}"/>
              </a:ext>
            </a:extLst>
          </p:cNvPr>
          <p:cNvSpPr>
            <a:spLocks noGrp="1" noChangeArrowheads="1"/>
          </p:cNvSpPr>
          <p:nvPr>
            <p:ph type="title" idx="4294967295"/>
          </p:nvPr>
        </p:nvSpPr>
        <p:spPr>
          <a:xfrm>
            <a:off x="1905001" y="539750"/>
            <a:ext cx="8763000" cy="1247775"/>
          </a:xfrm>
        </p:spPr>
        <p:txBody>
          <a:bodyPr/>
          <a:lstStyle/>
          <a:p>
            <a:pPr eaLnBrk="1" hangingPunct="1"/>
            <a:r>
              <a:rPr lang="en-US" altLang="en-US" b="1" dirty="0"/>
              <a:t>LOOK-BACK RULE 8-7-4b</a:t>
            </a:r>
            <a:endParaRPr lang="en-US" altLang="en-US" sz="2800" dirty="0"/>
          </a:p>
        </p:txBody>
      </p:sp>
      <p:cxnSp>
        <p:nvCxnSpPr>
          <p:cNvPr id="5" name="Straight Connector 4">
            <a:extLst>
              <a:ext uri="{FF2B5EF4-FFF2-40B4-BE49-F238E27FC236}">
                <a16:creationId xmlns:a16="http://schemas.microsoft.com/office/drawing/2014/main" xmlns="" id="{C8348399-F0B6-4C5A-B28A-35E35AE1A722}"/>
              </a:ext>
            </a:extLst>
          </p:cNvPr>
          <p:cNvCxnSpPr/>
          <p:nvPr/>
        </p:nvCxnSpPr>
        <p:spPr>
          <a:xfrm rot="5400000" flipH="1" flipV="1">
            <a:off x="4948238" y="2895600"/>
            <a:ext cx="4811712" cy="17414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84" name="Group 7">
            <a:extLst>
              <a:ext uri="{FF2B5EF4-FFF2-40B4-BE49-F238E27FC236}">
                <a16:creationId xmlns:a16="http://schemas.microsoft.com/office/drawing/2014/main" xmlns="" id="{A5194900-E11E-40E3-972B-F55608557EF0}"/>
              </a:ext>
            </a:extLst>
          </p:cNvPr>
          <p:cNvGrpSpPr>
            <a:grpSpLocks/>
          </p:cNvGrpSpPr>
          <p:nvPr/>
        </p:nvGrpSpPr>
        <p:grpSpPr bwMode="auto">
          <a:xfrm rot="1376385">
            <a:off x="7119939" y="3200400"/>
            <a:ext cx="739775" cy="414338"/>
            <a:chOff x="4158343" y="2481943"/>
            <a:chExt cx="740228" cy="413657"/>
          </a:xfrm>
        </p:grpSpPr>
        <p:sp>
          <p:nvSpPr>
            <p:cNvPr id="6" name="Rectangle 5">
              <a:extLst>
                <a:ext uri="{FF2B5EF4-FFF2-40B4-BE49-F238E27FC236}">
                  <a16:creationId xmlns:a16="http://schemas.microsoft.com/office/drawing/2014/main" xmlns="" id="{D88D44F4-5AC6-4D85-8117-C6497A64C133}"/>
                </a:ext>
              </a:extLst>
            </p:cNvPr>
            <p:cNvSpPr/>
            <p:nvPr/>
          </p:nvSpPr>
          <p:spPr>
            <a:xfrm>
              <a:off x="4157663" y="2481210"/>
              <a:ext cx="370115" cy="4136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sp>
          <p:nvSpPr>
            <p:cNvPr id="7" name="Rectangle 6">
              <a:extLst>
                <a:ext uri="{FF2B5EF4-FFF2-40B4-BE49-F238E27FC236}">
                  <a16:creationId xmlns:a16="http://schemas.microsoft.com/office/drawing/2014/main" xmlns="" id="{3F4D1957-177C-4E47-81DB-E3BD95C343D1}"/>
                </a:ext>
              </a:extLst>
            </p:cNvPr>
            <p:cNvSpPr/>
            <p:nvPr/>
          </p:nvSpPr>
          <p:spPr>
            <a:xfrm>
              <a:off x="4522046" y="2482228"/>
              <a:ext cx="370113" cy="413657"/>
            </a:xfrm>
            <a:prstGeom prst="rect">
              <a:avLst/>
            </a:prstGeom>
            <a:solidFill>
              <a:srgbClr val="E96B1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solidFill>
                  <a:srgbClr val="FFFFFF"/>
                </a:solidFill>
              </a:endParaRPr>
            </a:p>
          </p:txBody>
        </p:sp>
      </p:grpSp>
      <p:sp>
        <p:nvSpPr>
          <p:cNvPr id="18" name="TextBox 17">
            <a:extLst>
              <a:ext uri="{FF2B5EF4-FFF2-40B4-BE49-F238E27FC236}">
                <a16:creationId xmlns:a16="http://schemas.microsoft.com/office/drawing/2014/main" xmlns="" id="{C7489D87-36B7-4CF2-9143-8CEC73A38A66}"/>
              </a:ext>
            </a:extLst>
          </p:cNvPr>
          <p:cNvSpPr txBox="1">
            <a:spLocks noChangeArrowheads="1"/>
          </p:cNvSpPr>
          <p:nvPr/>
        </p:nvSpPr>
        <p:spPr bwMode="auto">
          <a:xfrm>
            <a:off x="2627314" y="3429001"/>
            <a:ext cx="36591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solidFill>
                  <a:srgbClr val="00B050"/>
                </a:solidFill>
                <a:latin typeface="+mn-lt"/>
              </a:rPr>
              <a:t>Must return to 1B </a:t>
            </a:r>
          </a:p>
          <a:p>
            <a:pPr eaLnBrk="1" hangingPunct="1">
              <a:spcBef>
                <a:spcPct val="0"/>
              </a:spcBef>
              <a:buClrTx/>
              <a:buFontTx/>
              <a:buNone/>
            </a:pPr>
            <a:r>
              <a:rPr lang="en-US" altLang="en-US" sz="2000" dirty="0">
                <a:solidFill>
                  <a:srgbClr val="0070C0"/>
                </a:solidFill>
                <a:latin typeface="+mn-lt"/>
              </a:rPr>
              <a:t>or attempt to advance to 2B without stopping. </a:t>
            </a:r>
          </a:p>
        </p:txBody>
      </p:sp>
      <p:sp>
        <p:nvSpPr>
          <p:cNvPr id="19" name="TextBox 18">
            <a:extLst>
              <a:ext uri="{FF2B5EF4-FFF2-40B4-BE49-F238E27FC236}">
                <a16:creationId xmlns:a16="http://schemas.microsoft.com/office/drawing/2014/main" xmlns="" id="{2C5B6775-8DED-4629-8C40-21D7B090CFCC}"/>
              </a:ext>
            </a:extLst>
          </p:cNvPr>
          <p:cNvSpPr txBox="1">
            <a:spLocks noChangeArrowheads="1"/>
          </p:cNvSpPr>
          <p:nvPr/>
        </p:nvSpPr>
        <p:spPr bwMode="auto">
          <a:xfrm>
            <a:off x="1620045" y="1935163"/>
            <a:ext cx="36306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dirty="0">
                <a:latin typeface="+mn-lt"/>
              </a:rPr>
              <a:t>Batter-runner overruns 1B turns left and immediately stops:</a:t>
            </a:r>
          </a:p>
        </p:txBody>
      </p:sp>
      <p:sp>
        <p:nvSpPr>
          <p:cNvPr id="20487" name="Line 10">
            <a:extLst>
              <a:ext uri="{FF2B5EF4-FFF2-40B4-BE49-F238E27FC236}">
                <a16:creationId xmlns:a16="http://schemas.microsoft.com/office/drawing/2014/main" xmlns="" id="{DE7A97F7-5C65-42EC-AB9F-1685265E7812}"/>
              </a:ext>
            </a:extLst>
          </p:cNvPr>
          <p:cNvSpPr>
            <a:spLocks noChangeShapeType="1"/>
          </p:cNvSpPr>
          <p:nvPr/>
        </p:nvSpPr>
        <p:spPr bwMode="auto">
          <a:xfrm>
            <a:off x="6986589" y="2160588"/>
            <a:ext cx="498475" cy="1905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Arc 10">
            <a:extLst>
              <a:ext uri="{FF2B5EF4-FFF2-40B4-BE49-F238E27FC236}">
                <a16:creationId xmlns:a16="http://schemas.microsoft.com/office/drawing/2014/main" xmlns="" id="{EF443913-08B9-4861-8F88-B75DF8A496D2}"/>
              </a:ext>
            </a:extLst>
          </p:cNvPr>
          <p:cNvSpPr/>
          <p:nvPr/>
        </p:nvSpPr>
        <p:spPr>
          <a:xfrm rot="17182936">
            <a:off x="7308850" y="1901825"/>
            <a:ext cx="914400" cy="914400"/>
          </a:xfrm>
          <a:prstGeom prst="arc">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Arc 11">
            <a:extLst>
              <a:ext uri="{FF2B5EF4-FFF2-40B4-BE49-F238E27FC236}">
                <a16:creationId xmlns:a16="http://schemas.microsoft.com/office/drawing/2014/main" xmlns="" id="{541AFB13-0FC5-458C-A36F-B68C71EAEB1D}"/>
              </a:ext>
            </a:extLst>
          </p:cNvPr>
          <p:cNvSpPr/>
          <p:nvPr/>
        </p:nvSpPr>
        <p:spPr>
          <a:xfrm rot="275051">
            <a:off x="7786688" y="1919288"/>
            <a:ext cx="457200" cy="457200"/>
          </a:xfrm>
          <a:custGeom>
            <a:avLst/>
            <a:gdLst>
              <a:gd name="connsiteX0" fmla="*/ 457200 w 914400"/>
              <a:gd name="connsiteY0" fmla="*/ 0 h 914400"/>
              <a:gd name="connsiteX1" fmla="*/ 914400 w 914400"/>
              <a:gd name="connsiteY1" fmla="*/ 457200 h 914400"/>
              <a:gd name="connsiteX2" fmla="*/ 457200 w 914400"/>
              <a:gd name="connsiteY2" fmla="*/ 457200 h 914400"/>
              <a:gd name="connsiteX3" fmla="*/ 457200 w 914400"/>
              <a:gd name="connsiteY3" fmla="*/ 0 h 914400"/>
              <a:gd name="connsiteX0" fmla="*/ 457200 w 914400"/>
              <a:gd name="connsiteY0" fmla="*/ 0 h 914400"/>
              <a:gd name="connsiteX1" fmla="*/ 914400 w 914400"/>
              <a:gd name="connsiteY1" fmla="*/ 457200 h 914400"/>
              <a:gd name="connsiteX0" fmla="*/ 0 w 457200"/>
              <a:gd name="connsiteY0" fmla="*/ 0 h 457200"/>
              <a:gd name="connsiteX1" fmla="*/ 457200 w 457200"/>
              <a:gd name="connsiteY1" fmla="*/ 457200 h 457200"/>
              <a:gd name="connsiteX2" fmla="*/ 0 w 457200"/>
              <a:gd name="connsiteY2" fmla="*/ 457200 h 457200"/>
              <a:gd name="connsiteX3" fmla="*/ 0 w 457200"/>
              <a:gd name="connsiteY3" fmla="*/ 0 h 457200"/>
              <a:gd name="connsiteX0" fmla="*/ 0 w 457200"/>
              <a:gd name="connsiteY0" fmla="*/ 0 h 457200"/>
              <a:gd name="connsiteX1" fmla="*/ 440614 w 457200"/>
              <a:gd name="connsiteY1" fmla="*/ 448974 h 457200"/>
              <a:gd name="connsiteX0" fmla="*/ 0 w 457200"/>
              <a:gd name="connsiteY0" fmla="*/ 0 h 457200"/>
              <a:gd name="connsiteX1" fmla="*/ 457200 w 457200"/>
              <a:gd name="connsiteY1" fmla="*/ 457200 h 457200"/>
              <a:gd name="connsiteX2" fmla="*/ 56326 w 457200"/>
              <a:gd name="connsiteY2" fmla="*/ 404906 h 457200"/>
              <a:gd name="connsiteX3" fmla="*/ 0 w 457200"/>
              <a:gd name="connsiteY3" fmla="*/ 0 h 457200"/>
              <a:gd name="connsiteX0" fmla="*/ 0 w 457200"/>
              <a:gd name="connsiteY0" fmla="*/ 0 h 457200"/>
              <a:gd name="connsiteX1" fmla="*/ 440614 w 457200"/>
              <a:gd name="connsiteY1" fmla="*/ 448974 h 457200"/>
            </a:gdLst>
            <a:ahLst/>
            <a:cxnLst>
              <a:cxn ang="0">
                <a:pos x="connsiteX0" y="connsiteY0"/>
              </a:cxn>
              <a:cxn ang="0">
                <a:pos x="connsiteX1" y="connsiteY1"/>
              </a:cxn>
            </a:cxnLst>
            <a:rect l="l" t="t" r="r" b="b"/>
            <a:pathLst>
              <a:path w="457200" h="457200" stroke="0" extrusionOk="0">
                <a:moveTo>
                  <a:pt x="0" y="0"/>
                </a:moveTo>
                <a:cubicBezTo>
                  <a:pt x="252505" y="0"/>
                  <a:pt x="457200" y="204695"/>
                  <a:pt x="457200" y="457200"/>
                </a:cubicBezTo>
                <a:lnTo>
                  <a:pt x="56326" y="404906"/>
                </a:lnTo>
                <a:lnTo>
                  <a:pt x="0" y="0"/>
                </a:lnTo>
                <a:close/>
              </a:path>
              <a:path w="457200" h="457200" fill="none">
                <a:moveTo>
                  <a:pt x="0" y="0"/>
                </a:moveTo>
                <a:cubicBezTo>
                  <a:pt x="252505" y="0"/>
                  <a:pt x="440614" y="196469"/>
                  <a:pt x="440614" y="448974"/>
                </a:cubicBezTo>
              </a:path>
            </a:pathLst>
          </a:cu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xmlns="" id="{D801EA1E-D936-4670-9BD7-A88C056F85B8}"/>
              </a:ext>
            </a:extLst>
          </p:cNvPr>
          <p:cNvCxnSpPr/>
          <p:nvPr/>
        </p:nvCxnSpPr>
        <p:spPr>
          <a:xfrm rot="5400000">
            <a:off x="5874545" y="3477420"/>
            <a:ext cx="3394075" cy="1262063"/>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AFDA36BE-EAED-491A-BF20-98E61D60448B}"/>
              </a:ext>
            </a:extLst>
          </p:cNvPr>
          <p:cNvCxnSpPr/>
          <p:nvPr/>
        </p:nvCxnSpPr>
        <p:spPr>
          <a:xfrm rot="5400000">
            <a:off x="6955632" y="2688432"/>
            <a:ext cx="581025" cy="26988"/>
          </a:xfrm>
          <a:prstGeom prst="straightConnector1">
            <a:avLst/>
          </a:prstGeom>
          <a:ln w="381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AB1B25E1-D5BF-44F7-A686-63BCC796DF09}"/>
              </a:ext>
            </a:extLst>
          </p:cNvPr>
          <p:cNvCxnSpPr/>
          <p:nvPr/>
        </p:nvCxnSpPr>
        <p:spPr>
          <a:xfrm rot="10800000" flipV="1">
            <a:off x="4433889" y="2368550"/>
            <a:ext cx="2770187" cy="236538"/>
          </a:xfrm>
          <a:prstGeom prst="straightConnector1">
            <a:avLst/>
          </a:prstGeom>
          <a:ln w="3810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22" presetClass="entr" presetSubtype="1" fill="hold" nodeType="withEffect">
                                  <p:stCondLst>
                                    <p:cond delay="30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700"/>
                                        <p:tgtEl>
                                          <p:spTgt spid="22"/>
                                        </p:tgtEl>
                                      </p:cBhvr>
                                    </p:animEffect>
                                  </p:childTnLst>
                                </p:cTn>
                              </p:par>
                            </p:childTnLst>
                          </p:cTn>
                        </p:par>
                        <p:par>
                          <p:cTn id="14" fill="hold" nodeType="afterGroup">
                            <p:stCondLst>
                              <p:cond delay="1000"/>
                            </p:stCondLst>
                            <p:childTnLst>
                              <p:par>
                                <p:cTn id="15" presetID="1" presetClass="entr" presetSubtype="0" fill="hold" nodeType="afterEffect">
                                  <p:stCondLst>
                                    <p:cond delay="20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par>
                                <p:cTn id="17" presetID="22" presetClass="entr" presetSubtype="2" fill="hold" nodeType="withEffect">
                                  <p:stCondLst>
                                    <p:cond delay="60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2.xml><?xml version="1.0" encoding="utf-8"?>
<ds:datastoreItem xmlns:ds="http://schemas.openxmlformats.org/officeDocument/2006/customXml" ds:itemID="{B8277D50-A8F4-41EA-8AAF-2B8EFD1D1E78}">
  <ds:schemaRefs>
    <ds:schemaRef ds:uri="http://purl.org/dc/dcmitype/"/>
    <ds:schemaRef ds:uri="http://schemas.openxmlformats.org/package/2006/metadata/core-properties"/>
    <ds:schemaRef ds:uri="http://purl.org/dc/terms/"/>
    <ds:schemaRef ds:uri="ffc60a71-4a50-4afc-be20-b1cf64734936"/>
    <ds:schemaRef ds:uri="http://purl.org/dc/elements/1.1/"/>
    <ds:schemaRef ds:uri="http://schemas.microsoft.com/office/2006/metadata/properties"/>
    <ds:schemaRef ds:uri="http://schemas.microsoft.com/office/2006/documentManagement/types"/>
    <ds:schemaRef ds:uri="http://schemas.microsoft.com/office/infopath/2007/PartnerControls"/>
    <ds:schemaRef ds:uri="3bb8d7d1-06b8-47b8-a0de-bad91f18ef42"/>
    <ds:schemaRef ds:uri="http://www.w3.org/XML/1998/namespace"/>
  </ds:schemaRefs>
</ds:datastoreItem>
</file>

<file path=customXml/itemProps3.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160</TotalTime>
  <Words>491</Words>
  <Application>Microsoft Office PowerPoint</Application>
  <PresentationFormat>Widescreen</PresentationFormat>
  <Paragraphs>74</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Andalus</vt:lpstr>
      <vt:lpstr>Arial</vt:lpstr>
      <vt:lpstr>Calibri</vt:lpstr>
      <vt:lpstr>Courier New</vt:lpstr>
      <vt:lpstr>Wingdings</vt:lpstr>
      <vt:lpstr>Office Theme</vt:lpstr>
      <vt:lpstr>Office Theme</vt:lpstr>
      <vt:lpstr>2020-21 NFHS Softball</vt:lpstr>
      <vt:lpstr>Look-Back Rule 8-7-1</vt:lpstr>
      <vt:lpstr>Look-Back Rule 8-7-2</vt:lpstr>
      <vt:lpstr>Look-Back Rule 8-7-3</vt:lpstr>
      <vt:lpstr>Look-Back Rule 8-7-4</vt:lpstr>
      <vt:lpstr>Look-Back Rule 8-7-4a</vt:lpstr>
      <vt:lpstr>LOOK-BACK RULE 8-7-4a</vt:lpstr>
      <vt:lpstr>Look-Back Rule 8-7-4b</vt:lpstr>
      <vt:lpstr>LOOK-BACK RULE 8-7-4b</vt:lpstr>
      <vt:lpstr>Look-Back Rule 8-7-4c</vt:lpstr>
      <vt:lpstr>LOOK-BACK RULE 8-7-4c</vt:lpstr>
      <vt:lpstr>Look-Back Rule 8-7-4d</vt:lpstr>
      <vt:lpstr>LOOK-BACK RULE 8-7-4d</vt:lpstr>
      <vt:lpstr>Look-Back Rule 8-7-4e</vt:lpstr>
      <vt:lpstr>LOOK-BACK RULE 8-7-4e</vt:lpstr>
      <vt:lpstr>Penalty (arts 2,3,4)</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Cindy Daniel</cp:lastModifiedBy>
  <cp:revision>24</cp:revision>
  <cp:lastPrinted>2020-02-10T18:46:21Z</cp:lastPrinted>
  <dcterms:created xsi:type="dcterms:W3CDTF">2020-06-20T13:48:19Z</dcterms:created>
  <dcterms:modified xsi:type="dcterms:W3CDTF">2021-02-22T15:43:01Z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